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01dc4212e146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663b473af1434e"/>
  </p:sldMasterIdLst>
  <p:sldIdLst>
    <p:sldId xmlns:r="http://schemas.openxmlformats.org/officeDocument/2006/relationships" id="256" r:id="R63e4aac139254623"/>
    <p:sldId xmlns:r="http://schemas.openxmlformats.org/officeDocument/2006/relationships" id="257" r:id="Rebb7b735dfae4528"/>
    <p:sldId xmlns:r="http://schemas.openxmlformats.org/officeDocument/2006/relationships" id="258" r:id="Raba446b95fda4216"/>
    <p:sldId xmlns:r="http://schemas.openxmlformats.org/officeDocument/2006/relationships" id="259" r:id="Rc9532a25a8e44853"/>
    <p:sldId xmlns:r="http://schemas.openxmlformats.org/officeDocument/2006/relationships" id="260" r:id="Rc200a54f972b4855"/>
    <p:sldId xmlns:r="http://schemas.openxmlformats.org/officeDocument/2006/relationships" id="261" r:id="Rccbf0fb1457649e2"/>
    <p:sldId xmlns:r="http://schemas.openxmlformats.org/officeDocument/2006/relationships" id="262" r:id="R1a180c98ce3a4f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663b473af1434e" /><Relationship Type="http://schemas.openxmlformats.org/officeDocument/2006/relationships/slide" Target="/ppt/slides/slide1.xml" Id="R63e4aac139254623" /><Relationship Type="http://schemas.openxmlformats.org/officeDocument/2006/relationships/slide" Target="/ppt/slides/slide2.xml" Id="Rebb7b735dfae4528" /><Relationship Type="http://schemas.openxmlformats.org/officeDocument/2006/relationships/slide" Target="/ppt/slides/slide3.xml" Id="Raba446b95fda4216" /><Relationship Type="http://schemas.openxmlformats.org/officeDocument/2006/relationships/slide" Target="/ppt/slides/slide4.xml" Id="Rc9532a25a8e44853" /><Relationship Type="http://schemas.openxmlformats.org/officeDocument/2006/relationships/slide" Target="/ppt/slides/slide5.xml" Id="Rc200a54f972b4855" /><Relationship Type="http://schemas.openxmlformats.org/officeDocument/2006/relationships/slide" Target="/ppt/slides/slide6.xml" Id="Rccbf0fb1457649e2" /><Relationship Type="http://schemas.openxmlformats.org/officeDocument/2006/relationships/slide" Target="/ppt/slides/slide7.xml" Id="R1a180c98ce3a4f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6cadbf1deb4f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4275c2fa74f97" /><Relationship Type="http://schemas.openxmlformats.org/officeDocument/2006/relationships/theme" Target="/ppt/slideMasters/theme/theme1.xml" Id="Rbf8fbfade28044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a4275c2fa74f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cd4e9a7804f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c37e9202e4b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9d7ed2b1a48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01b697e4448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e144bfda44b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12269951141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d9d6a706d4a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LØDØEN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LØDØEN INVEST AS ble etablert [år] og holder til i Valldal.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155 165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159 059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LØDØEN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6210 Valldal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926 461 400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LØDØEN INVEST AS</a:t>
            </a:r>
          </a:p>
        </p:txBody>
      </p:sp>
    </p:spTree>
  </p:cSld>
  <p:clrMapOvr>
    <a:masterClrMapping xmlns:a="http://schemas.openxmlformats.org/drawingml/2006/main"/>
  </p:clrMapOvr>
</p:sld>
</file>