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46372b0f014a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6dc3676b214db8"/>
  </p:sldMasterIdLst>
  <p:sldIdLst>
    <p:sldId xmlns:r="http://schemas.openxmlformats.org/officeDocument/2006/relationships" id="256" r:id="R46bab9aef70d4137"/>
    <p:sldId xmlns:r="http://schemas.openxmlformats.org/officeDocument/2006/relationships" id="257" r:id="R0afd00289c12467f"/>
    <p:sldId xmlns:r="http://schemas.openxmlformats.org/officeDocument/2006/relationships" id="258" r:id="Rf49c52a4606c4fe4"/>
    <p:sldId xmlns:r="http://schemas.openxmlformats.org/officeDocument/2006/relationships" id="259" r:id="R6bfb9b7b8d1743fc"/>
    <p:sldId xmlns:r="http://schemas.openxmlformats.org/officeDocument/2006/relationships" id="260" r:id="Rbbff8d038b624614"/>
    <p:sldId xmlns:r="http://schemas.openxmlformats.org/officeDocument/2006/relationships" id="261" r:id="R2cb92a85b1214e59"/>
    <p:sldId xmlns:r="http://schemas.openxmlformats.org/officeDocument/2006/relationships" id="262" r:id="R720f6fddbad042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6dc3676b214db8" /><Relationship Type="http://schemas.openxmlformats.org/officeDocument/2006/relationships/slide" Target="/ppt/slides/slide1.xml" Id="R46bab9aef70d4137" /><Relationship Type="http://schemas.openxmlformats.org/officeDocument/2006/relationships/slide" Target="/ppt/slides/slide2.xml" Id="R0afd00289c12467f" /><Relationship Type="http://schemas.openxmlformats.org/officeDocument/2006/relationships/slide" Target="/ppt/slides/slide3.xml" Id="Rf49c52a4606c4fe4" /><Relationship Type="http://schemas.openxmlformats.org/officeDocument/2006/relationships/slide" Target="/ppt/slides/slide4.xml" Id="R6bfb9b7b8d1743fc" /><Relationship Type="http://schemas.openxmlformats.org/officeDocument/2006/relationships/slide" Target="/ppt/slides/slide5.xml" Id="Rbbff8d038b624614" /><Relationship Type="http://schemas.openxmlformats.org/officeDocument/2006/relationships/slide" Target="/ppt/slides/slide6.xml" Id="R2cb92a85b1214e59" /><Relationship Type="http://schemas.openxmlformats.org/officeDocument/2006/relationships/slide" Target="/ppt/slides/slide7.xml" Id="R720f6fddbad042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89acdda69a47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f14806b474c00" /><Relationship Type="http://schemas.openxmlformats.org/officeDocument/2006/relationships/theme" Target="/ppt/slideMasters/theme/theme1.xml" Id="Rd1dbef7b78f746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af14806b474c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13aa9223d48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4b56f524244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4f65d010b40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92a556fe74f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d9cdc255945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3c634d27c47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d72ba9b184f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JAHOLMEN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JAHOLMEN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142 514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259 553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5 990 270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JENSEN AXELSEN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Bjerregaards gate 24C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926 460 102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