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2eb017a4d2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8e01b67544c0f"/>
  </p:sldMasterIdLst>
  <p:sldIdLst>
    <p:sldId xmlns:r="http://schemas.openxmlformats.org/officeDocument/2006/relationships" id="256" r:id="R6da2c9f0bdcf445c"/>
    <p:sldId xmlns:r="http://schemas.openxmlformats.org/officeDocument/2006/relationships" id="257" r:id="R7827837a676b4fa6"/>
    <p:sldId xmlns:r="http://schemas.openxmlformats.org/officeDocument/2006/relationships" id="258" r:id="Rc143ebddaed446a1"/>
    <p:sldId xmlns:r="http://schemas.openxmlformats.org/officeDocument/2006/relationships" id="259" r:id="R1ba6ba3ca6a34cea"/>
    <p:sldId xmlns:r="http://schemas.openxmlformats.org/officeDocument/2006/relationships" id="260" r:id="Rd9b206976e284e5c"/>
    <p:sldId xmlns:r="http://schemas.openxmlformats.org/officeDocument/2006/relationships" id="261" r:id="R69f93ea5bc3e4f5d"/>
    <p:sldId xmlns:r="http://schemas.openxmlformats.org/officeDocument/2006/relationships" id="262" r:id="R59ae457718f1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8e01b67544c0f" /><Relationship Type="http://schemas.openxmlformats.org/officeDocument/2006/relationships/slide" Target="/ppt/slides/slide1.xml" Id="R6da2c9f0bdcf445c" /><Relationship Type="http://schemas.openxmlformats.org/officeDocument/2006/relationships/slide" Target="/ppt/slides/slide2.xml" Id="R7827837a676b4fa6" /><Relationship Type="http://schemas.openxmlformats.org/officeDocument/2006/relationships/slide" Target="/ppt/slides/slide3.xml" Id="Rc143ebddaed446a1" /><Relationship Type="http://schemas.openxmlformats.org/officeDocument/2006/relationships/slide" Target="/ppt/slides/slide4.xml" Id="R1ba6ba3ca6a34cea" /><Relationship Type="http://schemas.openxmlformats.org/officeDocument/2006/relationships/slide" Target="/ppt/slides/slide5.xml" Id="Rd9b206976e284e5c" /><Relationship Type="http://schemas.openxmlformats.org/officeDocument/2006/relationships/slide" Target="/ppt/slides/slide6.xml" Id="R69f93ea5bc3e4f5d" /><Relationship Type="http://schemas.openxmlformats.org/officeDocument/2006/relationships/slide" Target="/ppt/slides/slide7.xml" Id="R59ae457718f1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bee5e751047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62d7dbdb746d7" /><Relationship Type="http://schemas.openxmlformats.org/officeDocument/2006/relationships/theme" Target="/ppt/slideMasters/theme/theme1.xml" Id="R1580332510e0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62d7dbdb746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2e16e8902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878c4609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25bac9354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dd4556034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006f7c297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06b9813e4c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accabbdc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RØRLEGGERSERVICE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6 985 358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1 508 703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4 721 412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RØNNESTAD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FREDRIK TRÆET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Grønnestølslien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926 451 413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