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ccfc4b28b745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ed4971d2bd4e05"/>
  </p:sldMasterIdLst>
  <p:sldIdLst>
    <p:sldId xmlns:r="http://schemas.openxmlformats.org/officeDocument/2006/relationships" id="256" r:id="R54a172c6294947db"/>
    <p:sldId xmlns:r="http://schemas.openxmlformats.org/officeDocument/2006/relationships" id="257" r:id="Rf547b9baca0c4b6a"/>
    <p:sldId xmlns:r="http://schemas.openxmlformats.org/officeDocument/2006/relationships" id="258" r:id="R910d8dc19a25481b"/>
    <p:sldId xmlns:r="http://schemas.openxmlformats.org/officeDocument/2006/relationships" id="259" r:id="Ra9cc1b939fc14acf"/>
    <p:sldId xmlns:r="http://schemas.openxmlformats.org/officeDocument/2006/relationships" id="260" r:id="R9897aa1edac64da0"/>
    <p:sldId xmlns:r="http://schemas.openxmlformats.org/officeDocument/2006/relationships" id="261" r:id="Rd77a3fdee9c74978"/>
    <p:sldId xmlns:r="http://schemas.openxmlformats.org/officeDocument/2006/relationships" id="262" r:id="Rb64145f7d7fa46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d4971d2bd4e05" /><Relationship Type="http://schemas.openxmlformats.org/officeDocument/2006/relationships/slide" Target="/ppt/slides/slide1.xml" Id="R54a172c6294947db" /><Relationship Type="http://schemas.openxmlformats.org/officeDocument/2006/relationships/slide" Target="/ppt/slides/slide2.xml" Id="Rf547b9baca0c4b6a" /><Relationship Type="http://schemas.openxmlformats.org/officeDocument/2006/relationships/slide" Target="/ppt/slides/slide3.xml" Id="R910d8dc19a25481b" /><Relationship Type="http://schemas.openxmlformats.org/officeDocument/2006/relationships/slide" Target="/ppt/slides/slide4.xml" Id="Ra9cc1b939fc14acf" /><Relationship Type="http://schemas.openxmlformats.org/officeDocument/2006/relationships/slide" Target="/ppt/slides/slide5.xml" Id="R9897aa1edac64da0" /><Relationship Type="http://schemas.openxmlformats.org/officeDocument/2006/relationships/slide" Target="/ppt/slides/slide6.xml" Id="Rd77a3fdee9c74978" /><Relationship Type="http://schemas.openxmlformats.org/officeDocument/2006/relationships/slide" Target="/ppt/slides/slide7.xml" Id="Rb64145f7d7fa46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d4b6f743642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751c7e6db4c07" /><Relationship Type="http://schemas.openxmlformats.org/officeDocument/2006/relationships/theme" Target="/ppt/slideMasters/theme/theme1.xml" Id="R91614a8a3117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e751c7e6db4c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6d69243fe45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ed742bbd141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5653988e849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b8581b72c48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2a43645924e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bc211e98441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203c8bb4a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SAWADO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SAWADO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116 780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2 621 718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2 979 588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MØLLER REFSNES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Kristin Møller Refsnes, Lundetunet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926 446 940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