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1d217c24f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150c9e1024264"/>
  </p:sldMasterIdLst>
  <p:sldIdLst>
    <p:sldId xmlns:r="http://schemas.openxmlformats.org/officeDocument/2006/relationships" id="256" r:id="R48bf008074e04a88"/>
    <p:sldId xmlns:r="http://schemas.openxmlformats.org/officeDocument/2006/relationships" id="257" r:id="R60ad7f526e2249e4"/>
    <p:sldId xmlns:r="http://schemas.openxmlformats.org/officeDocument/2006/relationships" id="258" r:id="R27f4975dff2a47fa"/>
    <p:sldId xmlns:r="http://schemas.openxmlformats.org/officeDocument/2006/relationships" id="259" r:id="R1a26e79c903a4077"/>
    <p:sldId xmlns:r="http://schemas.openxmlformats.org/officeDocument/2006/relationships" id="260" r:id="R2a8847b27f99464f"/>
    <p:sldId xmlns:r="http://schemas.openxmlformats.org/officeDocument/2006/relationships" id="261" r:id="R60dc8cb283e24d54"/>
    <p:sldId xmlns:r="http://schemas.openxmlformats.org/officeDocument/2006/relationships" id="262" r:id="Rb85d867734b3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150c9e1024264" /><Relationship Type="http://schemas.openxmlformats.org/officeDocument/2006/relationships/slide" Target="/ppt/slides/slide1.xml" Id="R48bf008074e04a88" /><Relationship Type="http://schemas.openxmlformats.org/officeDocument/2006/relationships/slide" Target="/ppt/slides/slide2.xml" Id="R60ad7f526e2249e4" /><Relationship Type="http://schemas.openxmlformats.org/officeDocument/2006/relationships/slide" Target="/ppt/slides/slide3.xml" Id="R27f4975dff2a47fa" /><Relationship Type="http://schemas.openxmlformats.org/officeDocument/2006/relationships/slide" Target="/ppt/slides/slide4.xml" Id="R1a26e79c903a4077" /><Relationship Type="http://schemas.openxmlformats.org/officeDocument/2006/relationships/slide" Target="/ppt/slides/slide5.xml" Id="R2a8847b27f99464f" /><Relationship Type="http://schemas.openxmlformats.org/officeDocument/2006/relationships/slide" Target="/ppt/slides/slide6.xml" Id="R60dc8cb283e24d54" /><Relationship Type="http://schemas.openxmlformats.org/officeDocument/2006/relationships/slide" Target="/ppt/slides/slide7.xml" Id="Rb85d867734b3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c95cb26bf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1f71ef1ce4562" /><Relationship Type="http://schemas.openxmlformats.org/officeDocument/2006/relationships/theme" Target="/ppt/slideMasters/theme/theme1.xml" Id="Reec8a59cbb08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1f71ef1ce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ab7a6425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65bc8568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482a4b1ae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84aa000c6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f576c439c41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ef67c5598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b752e8819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