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23503968bb46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0754ff35b14f32"/>
  </p:sldMasterIdLst>
  <p:sldIdLst>
    <p:sldId xmlns:r="http://schemas.openxmlformats.org/officeDocument/2006/relationships" id="256" r:id="R648b6b8a55444c61"/>
    <p:sldId xmlns:r="http://schemas.openxmlformats.org/officeDocument/2006/relationships" id="257" r:id="Ra4dc8c9377ad45c9"/>
    <p:sldId xmlns:r="http://schemas.openxmlformats.org/officeDocument/2006/relationships" id="258" r:id="Rd5b6b538d98149bb"/>
    <p:sldId xmlns:r="http://schemas.openxmlformats.org/officeDocument/2006/relationships" id="259" r:id="R4faf5ae7e4e24119"/>
    <p:sldId xmlns:r="http://schemas.openxmlformats.org/officeDocument/2006/relationships" id="260" r:id="Ra2c3adbe21fe44d4"/>
    <p:sldId xmlns:r="http://schemas.openxmlformats.org/officeDocument/2006/relationships" id="261" r:id="Rb578023ef2734b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0754ff35b14f32" /><Relationship Type="http://schemas.openxmlformats.org/officeDocument/2006/relationships/slide" Target="/ppt/slides/slide1.xml" Id="R648b6b8a55444c61" /><Relationship Type="http://schemas.openxmlformats.org/officeDocument/2006/relationships/slide" Target="/ppt/slides/slide2.xml" Id="Ra4dc8c9377ad45c9" /><Relationship Type="http://schemas.openxmlformats.org/officeDocument/2006/relationships/slide" Target="/ppt/slides/slide3.xml" Id="Rd5b6b538d98149bb" /><Relationship Type="http://schemas.openxmlformats.org/officeDocument/2006/relationships/slide" Target="/ppt/slides/slide4.xml" Id="R4faf5ae7e4e24119" /><Relationship Type="http://schemas.openxmlformats.org/officeDocument/2006/relationships/slide" Target="/ppt/slides/slide5.xml" Id="Ra2c3adbe21fe44d4" /><Relationship Type="http://schemas.openxmlformats.org/officeDocument/2006/relationships/slide" Target="/ppt/slides/slide6.xml" Id="Rb578023ef2734b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122bfbe76f4d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024ec570e4d14" /><Relationship Type="http://schemas.openxmlformats.org/officeDocument/2006/relationships/theme" Target="/ppt/slideMasters/theme/theme1.xml" Id="R605af0ff4f994f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7024ec570e4d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f9027b98b4d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9e4b9fbf942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05f1961514a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1abf4100247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e4b4791c046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36e10d2d7d42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PREMAR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Marthe Prestegaard, Stensgata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926 436 708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PREMAR AS</a:t>
            </a:r>
          </a:p>
        </p:txBody>
      </p:sp>
    </p:spTree>
  </p:cSld>
  <p:clrMapOvr>
    <a:masterClrMapping xmlns:a="http://schemas.openxmlformats.org/drawingml/2006/main"/>
  </p:clrMapOvr>
</p:sld>
</file>