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c792d819aa4f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3e1b918fd54344"/>
  </p:sldMasterIdLst>
  <p:sldIdLst>
    <p:sldId xmlns:r="http://schemas.openxmlformats.org/officeDocument/2006/relationships" id="256" r:id="Rfb87b83a215b4f1b"/>
    <p:sldId xmlns:r="http://schemas.openxmlformats.org/officeDocument/2006/relationships" id="257" r:id="Rcd021bd1cd704e36"/>
    <p:sldId xmlns:r="http://schemas.openxmlformats.org/officeDocument/2006/relationships" id="258" r:id="Ra4bf1dce1a654eed"/>
    <p:sldId xmlns:r="http://schemas.openxmlformats.org/officeDocument/2006/relationships" id="259" r:id="Rc4c432d410aa48ec"/>
    <p:sldId xmlns:r="http://schemas.openxmlformats.org/officeDocument/2006/relationships" id="260" r:id="R0ff2cf84516f4cc3"/>
    <p:sldId xmlns:r="http://schemas.openxmlformats.org/officeDocument/2006/relationships" id="261" r:id="R84807b08c9734f90"/>
    <p:sldId xmlns:r="http://schemas.openxmlformats.org/officeDocument/2006/relationships" id="262" r:id="R86197fe5c00d4a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3e1b918fd54344" /><Relationship Type="http://schemas.openxmlformats.org/officeDocument/2006/relationships/slide" Target="/ppt/slides/slide1.xml" Id="Rfb87b83a215b4f1b" /><Relationship Type="http://schemas.openxmlformats.org/officeDocument/2006/relationships/slide" Target="/ppt/slides/slide2.xml" Id="Rcd021bd1cd704e36" /><Relationship Type="http://schemas.openxmlformats.org/officeDocument/2006/relationships/slide" Target="/ppt/slides/slide3.xml" Id="Ra4bf1dce1a654eed" /><Relationship Type="http://schemas.openxmlformats.org/officeDocument/2006/relationships/slide" Target="/ppt/slides/slide4.xml" Id="Rc4c432d410aa48ec" /><Relationship Type="http://schemas.openxmlformats.org/officeDocument/2006/relationships/slide" Target="/ppt/slides/slide5.xml" Id="R0ff2cf84516f4cc3" /><Relationship Type="http://schemas.openxmlformats.org/officeDocument/2006/relationships/slide" Target="/ppt/slides/slide6.xml" Id="R84807b08c9734f90" /><Relationship Type="http://schemas.openxmlformats.org/officeDocument/2006/relationships/slide" Target="/ppt/slides/slide7.xml" Id="R86197fe5c00d4a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b06649211a4b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fbf4f20034c13" /><Relationship Type="http://schemas.openxmlformats.org/officeDocument/2006/relationships/theme" Target="/ppt/slideMasters/theme/theme1.xml" Id="R088537168dc841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9fbf4f20034c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3bba3c67c4f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1fa0be3fd49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741112cdd48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8a81fbd2c47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b70cac69042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268cc44fc4e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3ec3384fb41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FOT &amp; HELSE KLINIKKEN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 &amp; HELSE KLINIKKEN AS ble etablert [år] og holder til i Skiptvet.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852 192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−86 171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218 057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HJALMAR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Stokkebekkveien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1816 Skiptvet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gry.h.gjerstad@gmail.com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926 433 539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