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57196eb0e9a4de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73073ba765241aa"/>
  </p:sldMasterIdLst>
  <p:sldIdLst>
    <p:sldId xmlns:r="http://schemas.openxmlformats.org/officeDocument/2006/relationships" id="256" r:id="Rb427ea42dfaf40c2"/>
    <p:sldId xmlns:r="http://schemas.openxmlformats.org/officeDocument/2006/relationships" id="257" r:id="R05dfbd8e73b548dd"/>
    <p:sldId xmlns:r="http://schemas.openxmlformats.org/officeDocument/2006/relationships" id="258" r:id="Rb1a857ba70ac47d9"/>
    <p:sldId xmlns:r="http://schemas.openxmlformats.org/officeDocument/2006/relationships" id="259" r:id="R0d100bd3e21c4038"/>
    <p:sldId xmlns:r="http://schemas.openxmlformats.org/officeDocument/2006/relationships" id="260" r:id="R154f941af770462e"/>
    <p:sldId xmlns:r="http://schemas.openxmlformats.org/officeDocument/2006/relationships" id="261" r:id="R71febb5522f24d2d"/>
    <p:sldId xmlns:r="http://schemas.openxmlformats.org/officeDocument/2006/relationships" id="262" r:id="R30ad9b07c83e41e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3073ba765241aa" /><Relationship Type="http://schemas.openxmlformats.org/officeDocument/2006/relationships/slide" Target="/ppt/slides/slide1.xml" Id="Rb427ea42dfaf40c2" /><Relationship Type="http://schemas.openxmlformats.org/officeDocument/2006/relationships/slide" Target="/ppt/slides/slide2.xml" Id="R05dfbd8e73b548dd" /><Relationship Type="http://schemas.openxmlformats.org/officeDocument/2006/relationships/slide" Target="/ppt/slides/slide3.xml" Id="Rb1a857ba70ac47d9" /><Relationship Type="http://schemas.openxmlformats.org/officeDocument/2006/relationships/slide" Target="/ppt/slides/slide4.xml" Id="R0d100bd3e21c4038" /><Relationship Type="http://schemas.openxmlformats.org/officeDocument/2006/relationships/slide" Target="/ppt/slides/slide5.xml" Id="R154f941af770462e" /><Relationship Type="http://schemas.openxmlformats.org/officeDocument/2006/relationships/slide" Target="/ppt/slides/slide6.xml" Id="R71febb5522f24d2d" /><Relationship Type="http://schemas.openxmlformats.org/officeDocument/2006/relationships/slide" Target="/ppt/slides/slide7.xml" Id="R30ad9b07c83e41e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af58e38f4f415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19e8cbd82948ab" /><Relationship Type="http://schemas.openxmlformats.org/officeDocument/2006/relationships/theme" Target="/ppt/slideMasters/theme/theme1.xml" Id="R2a965ef442524a3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319e8cbd82948a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f30335df5b4cf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bd0ddf2b364c1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f84189c2fc4cf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69c382aefa42e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85ae4a0d054f6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4e6979be5b478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2435009ece400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NYGAARD INVESTING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NYGAARD INVESTING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NYGAARD INVESTING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NYGAARD INVESTING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NYGAARD INVESTING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NYGAARD INVESTING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−18 258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2 226 734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5 166 971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7 603 842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NYGAARD INVESTING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NYGAARD OLA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NYGAARD INVESTING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Kvernevikveien 332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4027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926 432 923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NYGAARD INVESTING AS</a:t>
            </a:r>
          </a:p>
        </p:txBody>
      </p:sp>
    </p:spTree>
  </p:cSld>
  <p:clrMapOvr>
    <a:masterClrMapping xmlns:a="http://schemas.openxmlformats.org/drawingml/2006/main"/>
  </p:clrMapOvr>
</p:sld>
</file>