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296dc3e5b043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08da38c61640d9"/>
  </p:sldMasterIdLst>
  <p:sldIdLst>
    <p:sldId xmlns:r="http://schemas.openxmlformats.org/officeDocument/2006/relationships" id="256" r:id="R6b7930df722349da"/>
    <p:sldId xmlns:r="http://schemas.openxmlformats.org/officeDocument/2006/relationships" id="257" r:id="Rd6e6b105098143ba"/>
    <p:sldId xmlns:r="http://schemas.openxmlformats.org/officeDocument/2006/relationships" id="258" r:id="R3dfd552a1c2542b7"/>
    <p:sldId xmlns:r="http://schemas.openxmlformats.org/officeDocument/2006/relationships" id="259" r:id="R87e267fc690b447d"/>
    <p:sldId xmlns:r="http://schemas.openxmlformats.org/officeDocument/2006/relationships" id="260" r:id="Re0e60d125dd54aff"/>
    <p:sldId xmlns:r="http://schemas.openxmlformats.org/officeDocument/2006/relationships" id="261" r:id="R7aaa109850524b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08da38c61640d9" /><Relationship Type="http://schemas.openxmlformats.org/officeDocument/2006/relationships/slide" Target="/ppt/slides/slide1.xml" Id="R6b7930df722349da" /><Relationship Type="http://schemas.openxmlformats.org/officeDocument/2006/relationships/slide" Target="/ppt/slides/slide2.xml" Id="Rd6e6b105098143ba" /><Relationship Type="http://schemas.openxmlformats.org/officeDocument/2006/relationships/slide" Target="/ppt/slides/slide3.xml" Id="R3dfd552a1c2542b7" /><Relationship Type="http://schemas.openxmlformats.org/officeDocument/2006/relationships/slide" Target="/ppt/slides/slide4.xml" Id="R87e267fc690b447d" /><Relationship Type="http://schemas.openxmlformats.org/officeDocument/2006/relationships/slide" Target="/ppt/slides/slide5.xml" Id="Re0e60d125dd54aff" /><Relationship Type="http://schemas.openxmlformats.org/officeDocument/2006/relationships/slide" Target="/ppt/slides/slide6.xml" Id="R7aaa109850524b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0ac138a91b45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f129c851145e6" /><Relationship Type="http://schemas.openxmlformats.org/officeDocument/2006/relationships/theme" Target="/ppt/slideMasters/theme/theme1.xml" Id="Ra3b7802566194a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3f129c851145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bdc4ba9b149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00034e94948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a7562f0714e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f33345c5644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a1b709e6a4a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5a7acb66d40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NYGAARD INVESTING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NYGAARD INVESTING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NYGAARD INVESTING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NYGAARD INVESTING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NYGAARD INVESTING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NYGAARD INVESTING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Kvernevikveien 332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926 432 923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NYGAARD INVESTING AS</a:t>
            </a:r>
          </a:p>
        </p:txBody>
      </p:sp>
    </p:spTree>
  </p:cSld>
  <p:clrMapOvr>
    <a:masterClrMapping xmlns:a="http://schemas.openxmlformats.org/drawingml/2006/main"/>
  </p:clrMapOvr>
</p:sld>
</file>