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441012ae8349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2be98e6f543d8"/>
  </p:sldMasterIdLst>
  <p:sldIdLst>
    <p:sldId xmlns:r="http://schemas.openxmlformats.org/officeDocument/2006/relationships" id="256" r:id="R46db1798668d466c"/>
    <p:sldId xmlns:r="http://schemas.openxmlformats.org/officeDocument/2006/relationships" id="257" r:id="R8e70262de9c14363"/>
    <p:sldId xmlns:r="http://schemas.openxmlformats.org/officeDocument/2006/relationships" id="258" r:id="R22379bc2888647fc"/>
    <p:sldId xmlns:r="http://schemas.openxmlformats.org/officeDocument/2006/relationships" id="259" r:id="Reca1de61be6e4669"/>
    <p:sldId xmlns:r="http://schemas.openxmlformats.org/officeDocument/2006/relationships" id="260" r:id="R32030f6a8f424910"/>
    <p:sldId xmlns:r="http://schemas.openxmlformats.org/officeDocument/2006/relationships" id="261" r:id="R2b26f37dcf3c4927"/>
    <p:sldId xmlns:r="http://schemas.openxmlformats.org/officeDocument/2006/relationships" id="262" r:id="Rd2bada72b121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2be98e6f543d8" /><Relationship Type="http://schemas.openxmlformats.org/officeDocument/2006/relationships/slide" Target="/ppt/slides/slide1.xml" Id="R46db1798668d466c" /><Relationship Type="http://schemas.openxmlformats.org/officeDocument/2006/relationships/slide" Target="/ppt/slides/slide2.xml" Id="R8e70262de9c14363" /><Relationship Type="http://schemas.openxmlformats.org/officeDocument/2006/relationships/slide" Target="/ppt/slides/slide3.xml" Id="R22379bc2888647fc" /><Relationship Type="http://schemas.openxmlformats.org/officeDocument/2006/relationships/slide" Target="/ppt/slides/slide4.xml" Id="Reca1de61be6e4669" /><Relationship Type="http://schemas.openxmlformats.org/officeDocument/2006/relationships/slide" Target="/ppt/slides/slide5.xml" Id="R32030f6a8f424910" /><Relationship Type="http://schemas.openxmlformats.org/officeDocument/2006/relationships/slide" Target="/ppt/slides/slide6.xml" Id="R2b26f37dcf3c4927" /><Relationship Type="http://schemas.openxmlformats.org/officeDocument/2006/relationships/slide" Target="/ppt/slides/slide7.xml" Id="Rd2bada72b121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8d2a46637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121449a9b4d81" /><Relationship Type="http://schemas.openxmlformats.org/officeDocument/2006/relationships/theme" Target="/ppt/slideMasters/theme/theme1.xml" Id="R77db1e6896ea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121449a9b4d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74f94397c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0133fc14e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b7eb538e84a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cd5353d60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dcf90cbf946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0ae0a400845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3ed66afd24c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15 259 412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153 738 475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261 009 542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HOLDING OU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Ambolt Management AS, 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926 421 409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