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86cbcb1f214b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b3d16ce49e4b6b"/>
  </p:sldMasterIdLst>
  <p:sldIdLst>
    <p:sldId xmlns:r="http://schemas.openxmlformats.org/officeDocument/2006/relationships" id="256" r:id="R26505e260bdb45ba"/>
    <p:sldId xmlns:r="http://schemas.openxmlformats.org/officeDocument/2006/relationships" id="257" r:id="Rd6d01464b0664da3"/>
    <p:sldId xmlns:r="http://schemas.openxmlformats.org/officeDocument/2006/relationships" id="258" r:id="Rbcf4010c52c54f12"/>
    <p:sldId xmlns:r="http://schemas.openxmlformats.org/officeDocument/2006/relationships" id="259" r:id="R8e845c7be36c4dc7"/>
    <p:sldId xmlns:r="http://schemas.openxmlformats.org/officeDocument/2006/relationships" id="260" r:id="R282c4b523aeb4183"/>
    <p:sldId xmlns:r="http://schemas.openxmlformats.org/officeDocument/2006/relationships" id="261" r:id="R9fbd76e578fd46cd"/>
    <p:sldId xmlns:r="http://schemas.openxmlformats.org/officeDocument/2006/relationships" id="262" r:id="Rc8e38d12d2b74c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b3d16ce49e4b6b" /><Relationship Type="http://schemas.openxmlformats.org/officeDocument/2006/relationships/slide" Target="/ppt/slides/slide1.xml" Id="R26505e260bdb45ba" /><Relationship Type="http://schemas.openxmlformats.org/officeDocument/2006/relationships/slide" Target="/ppt/slides/slide2.xml" Id="Rd6d01464b0664da3" /><Relationship Type="http://schemas.openxmlformats.org/officeDocument/2006/relationships/slide" Target="/ppt/slides/slide3.xml" Id="Rbcf4010c52c54f12" /><Relationship Type="http://schemas.openxmlformats.org/officeDocument/2006/relationships/slide" Target="/ppt/slides/slide4.xml" Id="R8e845c7be36c4dc7" /><Relationship Type="http://schemas.openxmlformats.org/officeDocument/2006/relationships/slide" Target="/ppt/slides/slide5.xml" Id="R282c4b523aeb4183" /><Relationship Type="http://schemas.openxmlformats.org/officeDocument/2006/relationships/slide" Target="/ppt/slides/slide6.xml" Id="R9fbd76e578fd46cd" /><Relationship Type="http://schemas.openxmlformats.org/officeDocument/2006/relationships/slide" Target="/ppt/slides/slide7.xml" Id="Rc8e38d12d2b74c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bbf120e7f24a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8a5ae39f2432e" /><Relationship Type="http://schemas.openxmlformats.org/officeDocument/2006/relationships/theme" Target="/ppt/slideMasters/theme/theme1.xml" Id="R3fcc287f8b954a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b8a5ae39f243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70b41200a4e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77638a36f42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9f0cd9c5044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73eac041e46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c6953fd0a4a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5520f33fc48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9762e34364a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IBALANSE REGNSKAP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IBALANSE REGNSKAP &amp; RÅDGIVNING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1 718 820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230 967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MUNCH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HEIDI HASSING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Langøykroken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1679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926 409 182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REGNSKAP &amp; RÅDGIVNING AS</a:t>
            </a:r>
          </a:p>
        </p:txBody>
      </p:sp>
    </p:spTree>
  </p:cSld>
  <p:clrMapOvr>
    <a:masterClrMapping xmlns:a="http://schemas.openxmlformats.org/drawingml/2006/main"/>
  </p:clrMapOvr>
</p:sld>
</file>