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33c2ca5da5341b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17f5dee8da64352"/>
  </p:sldMasterIdLst>
  <p:sldIdLst>
    <p:sldId xmlns:r="http://schemas.openxmlformats.org/officeDocument/2006/relationships" id="256" r:id="R31b42ca0ee784adc"/>
    <p:sldId xmlns:r="http://schemas.openxmlformats.org/officeDocument/2006/relationships" id="257" r:id="Rcc795de03a854d5e"/>
    <p:sldId xmlns:r="http://schemas.openxmlformats.org/officeDocument/2006/relationships" id="258" r:id="Rff9606e9a6cc4002"/>
    <p:sldId xmlns:r="http://schemas.openxmlformats.org/officeDocument/2006/relationships" id="259" r:id="Re5405e1ed756421a"/>
    <p:sldId xmlns:r="http://schemas.openxmlformats.org/officeDocument/2006/relationships" id="260" r:id="R5a365970594e4cc5"/>
    <p:sldId xmlns:r="http://schemas.openxmlformats.org/officeDocument/2006/relationships" id="261" r:id="Rc54321edbd724d13"/>
    <p:sldId xmlns:r="http://schemas.openxmlformats.org/officeDocument/2006/relationships" id="262" r:id="Rc82d273fb22d47d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7f5dee8da64352" /><Relationship Type="http://schemas.openxmlformats.org/officeDocument/2006/relationships/slide" Target="/ppt/slides/slide1.xml" Id="R31b42ca0ee784adc" /><Relationship Type="http://schemas.openxmlformats.org/officeDocument/2006/relationships/slide" Target="/ppt/slides/slide2.xml" Id="Rcc795de03a854d5e" /><Relationship Type="http://schemas.openxmlformats.org/officeDocument/2006/relationships/slide" Target="/ppt/slides/slide3.xml" Id="Rff9606e9a6cc4002" /><Relationship Type="http://schemas.openxmlformats.org/officeDocument/2006/relationships/slide" Target="/ppt/slides/slide4.xml" Id="Re5405e1ed756421a" /><Relationship Type="http://schemas.openxmlformats.org/officeDocument/2006/relationships/slide" Target="/ppt/slides/slide5.xml" Id="R5a365970594e4cc5" /><Relationship Type="http://schemas.openxmlformats.org/officeDocument/2006/relationships/slide" Target="/ppt/slides/slide6.xml" Id="Rc54321edbd724d13" /><Relationship Type="http://schemas.openxmlformats.org/officeDocument/2006/relationships/slide" Target="/ppt/slides/slide7.xml" Id="Rc82d273fb22d47d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e51ad66b6b49f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3d531fbb3c4fcf" /><Relationship Type="http://schemas.openxmlformats.org/officeDocument/2006/relationships/theme" Target="/ppt/slideMasters/theme/theme1.xml" Id="Rb6e9526d9217486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73d531fbb3c4fc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33d2ce386f4d2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837acbb6b447e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7b9ac23b35479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d58ef885354ea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c87aac38ae4b6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e70902ec134f2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71080e426942b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ARDEN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ARDEN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2 682 270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6 915 241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6 953 515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KENNETH SIVERTSEN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ARDEN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Kenneth Sivertsen, Røahagan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0754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926 406 523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ARDEN AS</a:t>
            </a:r>
          </a:p>
        </p:txBody>
      </p:sp>
    </p:spTree>
  </p:cSld>
  <p:clrMapOvr>
    <a:masterClrMapping xmlns:a="http://schemas.openxmlformats.org/drawingml/2006/main"/>
  </p:clrMapOvr>
</p:sld>
</file>