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2a2e007d3a348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f53e27ea0b44371"/>
  </p:sldMasterIdLst>
  <p:sldIdLst>
    <p:sldId xmlns:r="http://schemas.openxmlformats.org/officeDocument/2006/relationships" id="256" r:id="R5c66a39fc59e4efb"/>
    <p:sldId xmlns:r="http://schemas.openxmlformats.org/officeDocument/2006/relationships" id="257" r:id="R079734c7afc04eb7"/>
    <p:sldId xmlns:r="http://schemas.openxmlformats.org/officeDocument/2006/relationships" id="258" r:id="R95edfdbee7984339"/>
    <p:sldId xmlns:r="http://schemas.openxmlformats.org/officeDocument/2006/relationships" id="259" r:id="Rbf0c0e45f3db4b37"/>
    <p:sldId xmlns:r="http://schemas.openxmlformats.org/officeDocument/2006/relationships" id="260" r:id="R5a4b98fed9674fe8"/>
    <p:sldId xmlns:r="http://schemas.openxmlformats.org/officeDocument/2006/relationships" id="261" r:id="R90b7c40d6dcf4c6b"/>
    <p:sldId xmlns:r="http://schemas.openxmlformats.org/officeDocument/2006/relationships" id="262" r:id="R268abc42b5ae489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53e27ea0b44371" /><Relationship Type="http://schemas.openxmlformats.org/officeDocument/2006/relationships/slide" Target="/ppt/slides/slide1.xml" Id="R5c66a39fc59e4efb" /><Relationship Type="http://schemas.openxmlformats.org/officeDocument/2006/relationships/slide" Target="/ppt/slides/slide2.xml" Id="R079734c7afc04eb7" /><Relationship Type="http://schemas.openxmlformats.org/officeDocument/2006/relationships/slide" Target="/ppt/slides/slide3.xml" Id="R95edfdbee7984339" /><Relationship Type="http://schemas.openxmlformats.org/officeDocument/2006/relationships/slide" Target="/ppt/slides/slide4.xml" Id="Rbf0c0e45f3db4b37" /><Relationship Type="http://schemas.openxmlformats.org/officeDocument/2006/relationships/slide" Target="/ppt/slides/slide5.xml" Id="R5a4b98fed9674fe8" /><Relationship Type="http://schemas.openxmlformats.org/officeDocument/2006/relationships/slide" Target="/ppt/slides/slide6.xml" Id="R90b7c40d6dcf4c6b" /><Relationship Type="http://schemas.openxmlformats.org/officeDocument/2006/relationships/slide" Target="/ppt/slides/slide7.xml" Id="R268abc42b5ae489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b596e2af72485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9f3fbc389245f0" /><Relationship Type="http://schemas.openxmlformats.org/officeDocument/2006/relationships/theme" Target="/ppt/slideMasters/theme/theme1.xml" Id="Re1750992f6c74fb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9f3fbc389245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b975cc50b5487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e13ade825840e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787320dd164ab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a00463822c422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d4db2471e14f5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3425d900a04e4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a8649216e5443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NORWENMUR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NORWENMUR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NORWENMUR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NORWENMUR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NORWENMUR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NORWENMUR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541 665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−565 445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−785 638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−610 292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287 481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NORWENMUR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WENDL IBARRA VLADIMIR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MÜRI WENDL RACHEL PRISCA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NORWENMUR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926 382 012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NORWENMUR AS</a:t>
            </a:r>
          </a:p>
        </p:txBody>
      </p:sp>
    </p:spTree>
  </p:cSld>
  <p:clrMapOvr>
    <a:masterClrMapping xmlns:a="http://schemas.openxmlformats.org/drawingml/2006/main"/>
  </p:clrMapOvr>
</p:sld>
</file>