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59a0401e8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02d12632c4651"/>
  </p:sldMasterIdLst>
  <p:sldIdLst>
    <p:sldId xmlns:r="http://schemas.openxmlformats.org/officeDocument/2006/relationships" id="256" r:id="Rd9cecc20d8684622"/>
    <p:sldId xmlns:r="http://schemas.openxmlformats.org/officeDocument/2006/relationships" id="257" r:id="Rcf4337b990424f73"/>
    <p:sldId xmlns:r="http://schemas.openxmlformats.org/officeDocument/2006/relationships" id="258" r:id="R2c44b2bdf8c54297"/>
    <p:sldId xmlns:r="http://schemas.openxmlformats.org/officeDocument/2006/relationships" id="259" r:id="R7c2c6c2416284944"/>
    <p:sldId xmlns:r="http://schemas.openxmlformats.org/officeDocument/2006/relationships" id="260" r:id="Rdde5196eec7849fd"/>
    <p:sldId xmlns:r="http://schemas.openxmlformats.org/officeDocument/2006/relationships" id="261" r:id="Rf72cec7fd43b46bb"/>
    <p:sldId xmlns:r="http://schemas.openxmlformats.org/officeDocument/2006/relationships" id="262" r:id="R367eba544e24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02d12632c4651" /><Relationship Type="http://schemas.openxmlformats.org/officeDocument/2006/relationships/slide" Target="/ppt/slides/slide1.xml" Id="Rd9cecc20d8684622" /><Relationship Type="http://schemas.openxmlformats.org/officeDocument/2006/relationships/slide" Target="/ppt/slides/slide2.xml" Id="Rcf4337b990424f73" /><Relationship Type="http://schemas.openxmlformats.org/officeDocument/2006/relationships/slide" Target="/ppt/slides/slide3.xml" Id="R2c44b2bdf8c54297" /><Relationship Type="http://schemas.openxmlformats.org/officeDocument/2006/relationships/slide" Target="/ppt/slides/slide4.xml" Id="R7c2c6c2416284944" /><Relationship Type="http://schemas.openxmlformats.org/officeDocument/2006/relationships/slide" Target="/ppt/slides/slide5.xml" Id="Rdde5196eec7849fd" /><Relationship Type="http://schemas.openxmlformats.org/officeDocument/2006/relationships/slide" Target="/ppt/slides/slide6.xml" Id="Rf72cec7fd43b46bb" /><Relationship Type="http://schemas.openxmlformats.org/officeDocument/2006/relationships/slide" Target="/ppt/slides/slide7.xml" Id="R367eba544e24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acbb94e3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7c81a43a4876" /><Relationship Type="http://schemas.openxmlformats.org/officeDocument/2006/relationships/theme" Target="/ppt/slideMasters/theme/theme1.xml" Id="R62c38656eb21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b7c81a43a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c70db0f7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fffa9842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67db1090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079f8274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616a9bad3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78fcf1c7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005382a9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JOPELU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JOPELU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SØLVE LIER HABBESTAD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Kringsjå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926 364 707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JOPELU AS</a:t>
            </a:r>
          </a:p>
        </p:txBody>
      </p:sp>
    </p:spTree>
  </p:cSld>
  <p:clrMapOvr>
    <a:masterClrMapping xmlns:a="http://schemas.openxmlformats.org/drawingml/2006/main"/>
  </p:clrMapOvr>
</p:sld>
</file>