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40814bd34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5f6fc143349f0"/>
  </p:sldMasterIdLst>
  <p:sldIdLst>
    <p:sldId xmlns:r="http://schemas.openxmlformats.org/officeDocument/2006/relationships" id="256" r:id="R3838e69f0eb84cdc"/>
    <p:sldId xmlns:r="http://schemas.openxmlformats.org/officeDocument/2006/relationships" id="257" r:id="Rbd951f979b8840b3"/>
    <p:sldId xmlns:r="http://schemas.openxmlformats.org/officeDocument/2006/relationships" id="258" r:id="R38b66eb5b24c49fd"/>
    <p:sldId xmlns:r="http://schemas.openxmlformats.org/officeDocument/2006/relationships" id="259" r:id="R2d8a5f7aa12a426b"/>
    <p:sldId xmlns:r="http://schemas.openxmlformats.org/officeDocument/2006/relationships" id="260" r:id="R83b8107f7c31433b"/>
    <p:sldId xmlns:r="http://schemas.openxmlformats.org/officeDocument/2006/relationships" id="261" r:id="Re1fcdaeb8ad94d93"/>
    <p:sldId xmlns:r="http://schemas.openxmlformats.org/officeDocument/2006/relationships" id="262" r:id="R059ca1a6083a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5f6fc143349f0" /><Relationship Type="http://schemas.openxmlformats.org/officeDocument/2006/relationships/slide" Target="/ppt/slides/slide1.xml" Id="R3838e69f0eb84cdc" /><Relationship Type="http://schemas.openxmlformats.org/officeDocument/2006/relationships/slide" Target="/ppt/slides/slide2.xml" Id="Rbd951f979b8840b3" /><Relationship Type="http://schemas.openxmlformats.org/officeDocument/2006/relationships/slide" Target="/ppt/slides/slide3.xml" Id="R38b66eb5b24c49fd" /><Relationship Type="http://schemas.openxmlformats.org/officeDocument/2006/relationships/slide" Target="/ppt/slides/slide4.xml" Id="R2d8a5f7aa12a426b" /><Relationship Type="http://schemas.openxmlformats.org/officeDocument/2006/relationships/slide" Target="/ppt/slides/slide5.xml" Id="R83b8107f7c31433b" /><Relationship Type="http://schemas.openxmlformats.org/officeDocument/2006/relationships/slide" Target="/ppt/slides/slide6.xml" Id="Re1fcdaeb8ad94d93" /><Relationship Type="http://schemas.openxmlformats.org/officeDocument/2006/relationships/slide" Target="/ppt/slides/slide7.xml" Id="R059ca1a6083a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6b8fb16e3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5a2b300cc46fc" /><Relationship Type="http://schemas.openxmlformats.org/officeDocument/2006/relationships/theme" Target="/ppt/slideMasters/theme/theme1.xml" Id="Rc523e3cb71f8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5a2b300cc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10e40c9d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6b7d6d6fd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bb77abcf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e5391228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9d725808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f5b0cc1e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6af7bd0cc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SCHOELER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