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25db194e4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3a678abe6445b"/>
  </p:sldMasterIdLst>
  <p:sldIdLst>
    <p:sldId xmlns:r="http://schemas.openxmlformats.org/officeDocument/2006/relationships" id="256" r:id="R5f32689dd6f74641"/>
    <p:sldId xmlns:r="http://schemas.openxmlformats.org/officeDocument/2006/relationships" id="257" r:id="Rf24a0cca2bba4b26"/>
    <p:sldId xmlns:r="http://schemas.openxmlformats.org/officeDocument/2006/relationships" id="258" r:id="R3010eba3a5104d46"/>
    <p:sldId xmlns:r="http://schemas.openxmlformats.org/officeDocument/2006/relationships" id="259" r:id="R0a59551b3c634307"/>
    <p:sldId xmlns:r="http://schemas.openxmlformats.org/officeDocument/2006/relationships" id="260" r:id="R6888248b63534f84"/>
    <p:sldId xmlns:r="http://schemas.openxmlformats.org/officeDocument/2006/relationships" id="261" r:id="R2dda64af64594b3b"/>
    <p:sldId xmlns:r="http://schemas.openxmlformats.org/officeDocument/2006/relationships" id="262" r:id="R15b17ab0a7fe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3a678abe6445b" /><Relationship Type="http://schemas.openxmlformats.org/officeDocument/2006/relationships/slide" Target="/ppt/slides/slide1.xml" Id="R5f32689dd6f74641" /><Relationship Type="http://schemas.openxmlformats.org/officeDocument/2006/relationships/slide" Target="/ppt/slides/slide2.xml" Id="Rf24a0cca2bba4b26" /><Relationship Type="http://schemas.openxmlformats.org/officeDocument/2006/relationships/slide" Target="/ppt/slides/slide3.xml" Id="R3010eba3a5104d46" /><Relationship Type="http://schemas.openxmlformats.org/officeDocument/2006/relationships/slide" Target="/ppt/slides/slide4.xml" Id="R0a59551b3c634307" /><Relationship Type="http://schemas.openxmlformats.org/officeDocument/2006/relationships/slide" Target="/ppt/slides/slide5.xml" Id="R6888248b63534f84" /><Relationship Type="http://schemas.openxmlformats.org/officeDocument/2006/relationships/slide" Target="/ppt/slides/slide6.xml" Id="R2dda64af64594b3b" /><Relationship Type="http://schemas.openxmlformats.org/officeDocument/2006/relationships/slide" Target="/ppt/slides/slide7.xml" Id="R15b17ab0a7fe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c8c060001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791e0036c4758" /><Relationship Type="http://schemas.openxmlformats.org/officeDocument/2006/relationships/theme" Target="/ppt/slideMasters/theme/theme1.xml" Id="Re0005347b7f1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791e0036c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eae460d38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5a368d141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f9255bca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9e1530c2b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df8846b4b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509ce8dab40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25bc0b23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UGLAND KAPITAL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1 036 106 356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1 046 788 479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UGLAND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M. Uglands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