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2448b2ee2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d6a385bff4d36"/>
  </p:sldMasterIdLst>
  <p:sldIdLst>
    <p:sldId xmlns:r="http://schemas.openxmlformats.org/officeDocument/2006/relationships" id="256" r:id="R9f56bd7db8d247e8"/>
    <p:sldId xmlns:r="http://schemas.openxmlformats.org/officeDocument/2006/relationships" id="257" r:id="R796e4fb4c6e34789"/>
    <p:sldId xmlns:r="http://schemas.openxmlformats.org/officeDocument/2006/relationships" id="258" r:id="R1e9cfad037464e91"/>
    <p:sldId xmlns:r="http://schemas.openxmlformats.org/officeDocument/2006/relationships" id="259" r:id="Rcdbe9021957c472d"/>
    <p:sldId xmlns:r="http://schemas.openxmlformats.org/officeDocument/2006/relationships" id="260" r:id="R45d51cfd82f04b7c"/>
    <p:sldId xmlns:r="http://schemas.openxmlformats.org/officeDocument/2006/relationships" id="261" r:id="R1365d741311a4180"/>
    <p:sldId xmlns:r="http://schemas.openxmlformats.org/officeDocument/2006/relationships" id="262" r:id="R1fca5daa239c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d6a385bff4d36" /><Relationship Type="http://schemas.openxmlformats.org/officeDocument/2006/relationships/slide" Target="/ppt/slides/slide1.xml" Id="R9f56bd7db8d247e8" /><Relationship Type="http://schemas.openxmlformats.org/officeDocument/2006/relationships/slide" Target="/ppt/slides/slide2.xml" Id="R796e4fb4c6e34789" /><Relationship Type="http://schemas.openxmlformats.org/officeDocument/2006/relationships/slide" Target="/ppt/slides/slide3.xml" Id="R1e9cfad037464e91" /><Relationship Type="http://schemas.openxmlformats.org/officeDocument/2006/relationships/slide" Target="/ppt/slides/slide4.xml" Id="Rcdbe9021957c472d" /><Relationship Type="http://schemas.openxmlformats.org/officeDocument/2006/relationships/slide" Target="/ppt/slides/slide5.xml" Id="R45d51cfd82f04b7c" /><Relationship Type="http://schemas.openxmlformats.org/officeDocument/2006/relationships/slide" Target="/ppt/slides/slide6.xml" Id="R1365d741311a4180" /><Relationship Type="http://schemas.openxmlformats.org/officeDocument/2006/relationships/slide" Target="/ppt/slides/slide7.xml" Id="R1fca5daa239c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75bb83433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bd14231ad4774" /><Relationship Type="http://schemas.openxmlformats.org/officeDocument/2006/relationships/theme" Target="/ppt/slideMasters/theme/theme1.xml" Id="R1dd6591c66e4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bd14231ad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8db5a2943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4089b771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0e64dcddc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f81eb2f3f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3b9891aea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d2d7f72e94b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ee06712f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302 027 787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KULILD DRAGESUND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KULILD DRAGESUND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