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045d20311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d2a6276c845e2"/>
  </p:sldMasterIdLst>
  <p:sldIdLst>
    <p:sldId xmlns:r="http://schemas.openxmlformats.org/officeDocument/2006/relationships" id="256" r:id="R7c4314147b8344a3"/>
    <p:sldId xmlns:r="http://schemas.openxmlformats.org/officeDocument/2006/relationships" id="257" r:id="Rda8d8ce5a150499a"/>
    <p:sldId xmlns:r="http://schemas.openxmlformats.org/officeDocument/2006/relationships" id="258" r:id="R371bda46a3d14667"/>
    <p:sldId xmlns:r="http://schemas.openxmlformats.org/officeDocument/2006/relationships" id="259" r:id="R145b88848e40453e"/>
    <p:sldId xmlns:r="http://schemas.openxmlformats.org/officeDocument/2006/relationships" id="260" r:id="R88d4009f40614238"/>
    <p:sldId xmlns:r="http://schemas.openxmlformats.org/officeDocument/2006/relationships" id="261" r:id="Ra88ba407932044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d2a6276c845e2" /><Relationship Type="http://schemas.openxmlformats.org/officeDocument/2006/relationships/slide" Target="/ppt/slides/slide1.xml" Id="R7c4314147b8344a3" /><Relationship Type="http://schemas.openxmlformats.org/officeDocument/2006/relationships/slide" Target="/ppt/slides/slide2.xml" Id="Rda8d8ce5a150499a" /><Relationship Type="http://schemas.openxmlformats.org/officeDocument/2006/relationships/slide" Target="/ppt/slides/slide3.xml" Id="R371bda46a3d14667" /><Relationship Type="http://schemas.openxmlformats.org/officeDocument/2006/relationships/slide" Target="/ppt/slides/slide4.xml" Id="R145b88848e40453e" /><Relationship Type="http://schemas.openxmlformats.org/officeDocument/2006/relationships/slide" Target="/ppt/slides/slide5.xml" Id="R88d4009f40614238" /><Relationship Type="http://schemas.openxmlformats.org/officeDocument/2006/relationships/slide" Target="/ppt/slides/slide6.xml" Id="Ra88ba407932044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e9539628f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0cd7c32a47a5" /><Relationship Type="http://schemas.openxmlformats.org/officeDocument/2006/relationships/theme" Target="/ppt/slideMasters/theme/theme1.xml" Id="Rb5cde04be54a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50cd7c32a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9c7137c7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7c180d24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e7086cd6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0938a9556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4280e627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ca910da2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