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6acbee44b7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bb4b3913f94e52"/>
  </p:sldMasterIdLst>
  <p:sldIdLst>
    <p:sldId xmlns:r="http://schemas.openxmlformats.org/officeDocument/2006/relationships" id="256" r:id="R0b3b97d137aa4d75"/>
    <p:sldId xmlns:r="http://schemas.openxmlformats.org/officeDocument/2006/relationships" id="257" r:id="R808776bd13d642aa"/>
    <p:sldId xmlns:r="http://schemas.openxmlformats.org/officeDocument/2006/relationships" id="258" r:id="Rf7c3582fbc2245bb"/>
    <p:sldId xmlns:r="http://schemas.openxmlformats.org/officeDocument/2006/relationships" id="259" r:id="R24a93798feda4701"/>
    <p:sldId xmlns:r="http://schemas.openxmlformats.org/officeDocument/2006/relationships" id="260" r:id="R8c41e0f2f7c54a1f"/>
    <p:sldId xmlns:r="http://schemas.openxmlformats.org/officeDocument/2006/relationships" id="261" r:id="R1070349e7df3418c"/>
    <p:sldId xmlns:r="http://schemas.openxmlformats.org/officeDocument/2006/relationships" id="262" r:id="R530d7c800a7b47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b4b3913f94e52" /><Relationship Type="http://schemas.openxmlformats.org/officeDocument/2006/relationships/slide" Target="/ppt/slides/slide1.xml" Id="R0b3b97d137aa4d75" /><Relationship Type="http://schemas.openxmlformats.org/officeDocument/2006/relationships/slide" Target="/ppt/slides/slide2.xml" Id="R808776bd13d642aa" /><Relationship Type="http://schemas.openxmlformats.org/officeDocument/2006/relationships/slide" Target="/ppt/slides/slide3.xml" Id="Rf7c3582fbc2245bb" /><Relationship Type="http://schemas.openxmlformats.org/officeDocument/2006/relationships/slide" Target="/ppt/slides/slide4.xml" Id="R24a93798feda4701" /><Relationship Type="http://schemas.openxmlformats.org/officeDocument/2006/relationships/slide" Target="/ppt/slides/slide5.xml" Id="R8c41e0f2f7c54a1f" /><Relationship Type="http://schemas.openxmlformats.org/officeDocument/2006/relationships/slide" Target="/ppt/slides/slide6.xml" Id="R1070349e7df3418c" /><Relationship Type="http://schemas.openxmlformats.org/officeDocument/2006/relationships/slide" Target="/ppt/slides/slide7.xml" Id="R530d7c800a7b47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bc2ad0759644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9feafe5b74024" /><Relationship Type="http://schemas.openxmlformats.org/officeDocument/2006/relationships/theme" Target="/ppt/slideMasters/theme/theme1.xml" Id="R4a6891d7f03744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09feafe5b7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d05fce29640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8e158e5994c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e904c041d40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9e6c0dc7043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c4ca802754b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d4b5de17d40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c55e95eb949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MATHIAS HOLAND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HOLAND HOLDING AS ble etablert [år] og holder til i Beisfjord.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462 223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Tømmerbakkveien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8522 Beisfjord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926 330 780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HOLAND HOLDING AS</a:t>
            </a:r>
          </a:p>
        </p:txBody>
      </p:sp>
    </p:spTree>
  </p:cSld>
  <p:clrMapOvr>
    <a:masterClrMapping xmlns:a="http://schemas.openxmlformats.org/drawingml/2006/main"/>
  </p:clrMapOvr>
</p:sld>
</file>