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86472b78ef47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94c474846b4e5c"/>
  </p:sldMasterIdLst>
  <p:sldIdLst>
    <p:sldId xmlns:r="http://schemas.openxmlformats.org/officeDocument/2006/relationships" id="256" r:id="Ra828066bfd2e40d1"/>
    <p:sldId xmlns:r="http://schemas.openxmlformats.org/officeDocument/2006/relationships" id="257" r:id="R1c5043291fd942dc"/>
    <p:sldId xmlns:r="http://schemas.openxmlformats.org/officeDocument/2006/relationships" id="258" r:id="R9828c07f1b8f415b"/>
    <p:sldId xmlns:r="http://schemas.openxmlformats.org/officeDocument/2006/relationships" id="259" r:id="R33cbcd7703444dd3"/>
    <p:sldId xmlns:r="http://schemas.openxmlformats.org/officeDocument/2006/relationships" id="260" r:id="Rba96a8a4a060438f"/>
    <p:sldId xmlns:r="http://schemas.openxmlformats.org/officeDocument/2006/relationships" id="261" r:id="R064af3fe21f84f31"/>
    <p:sldId xmlns:r="http://schemas.openxmlformats.org/officeDocument/2006/relationships" id="262" r:id="R2d4f1b93ea9242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94c474846b4e5c" /><Relationship Type="http://schemas.openxmlformats.org/officeDocument/2006/relationships/slide" Target="/ppt/slides/slide1.xml" Id="Ra828066bfd2e40d1" /><Relationship Type="http://schemas.openxmlformats.org/officeDocument/2006/relationships/slide" Target="/ppt/slides/slide2.xml" Id="R1c5043291fd942dc" /><Relationship Type="http://schemas.openxmlformats.org/officeDocument/2006/relationships/slide" Target="/ppt/slides/slide3.xml" Id="R9828c07f1b8f415b" /><Relationship Type="http://schemas.openxmlformats.org/officeDocument/2006/relationships/slide" Target="/ppt/slides/slide4.xml" Id="R33cbcd7703444dd3" /><Relationship Type="http://schemas.openxmlformats.org/officeDocument/2006/relationships/slide" Target="/ppt/slides/slide5.xml" Id="Rba96a8a4a060438f" /><Relationship Type="http://schemas.openxmlformats.org/officeDocument/2006/relationships/slide" Target="/ppt/slides/slide6.xml" Id="R064af3fe21f84f31" /><Relationship Type="http://schemas.openxmlformats.org/officeDocument/2006/relationships/slide" Target="/ppt/slides/slide7.xml" Id="R2d4f1b93ea9242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504eda5a7e41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361481a2d49fa" /><Relationship Type="http://schemas.openxmlformats.org/officeDocument/2006/relationships/theme" Target="/ppt/slideMasters/theme/theme1.xml" Id="R998da85b8aa94c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c361481a2d49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7377423fa46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7d1809284747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9e25d19594b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bfe2797a74d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3f89e98f248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6239dcfa449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993e5037345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ØSR AS ble etablert [år] og holder til i Kvernaland.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542 437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591 519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1 154 032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SUND REE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Juvelvegen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4355 Kvernaland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926 328 808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ØSR AS</a:t>
            </a:r>
          </a:p>
        </p:txBody>
      </p:sp>
    </p:spTree>
  </p:cSld>
  <p:clrMapOvr>
    <a:masterClrMapping xmlns:a="http://schemas.openxmlformats.org/drawingml/2006/main"/>
  </p:clrMapOvr>
</p:sld>
</file>