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1f5ce6d47843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562a370a034df6"/>
  </p:sldMasterIdLst>
  <p:sldIdLst>
    <p:sldId xmlns:r="http://schemas.openxmlformats.org/officeDocument/2006/relationships" id="256" r:id="R68b912ec85e14deb"/>
    <p:sldId xmlns:r="http://schemas.openxmlformats.org/officeDocument/2006/relationships" id="257" r:id="R41c041e919064e43"/>
    <p:sldId xmlns:r="http://schemas.openxmlformats.org/officeDocument/2006/relationships" id="258" r:id="R4e93cda5ccdc419c"/>
    <p:sldId xmlns:r="http://schemas.openxmlformats.org/officeDocument/2006/relationships" id="259" r:id="Rb254e124be6648bf"/>
    <p:sldId xmlns:r="http://schemas.openxmlformats.org/officeDocument/2006/relationships" id="260" r:id="R3471c1a81de84e67"/>
    <p:sldId xmlns:r="http://schemas.openxmlformats.org/officeDocument/2006/relationships" id="261" r:id="R698d6dc2f50a4c58"/>
    <p:sldId xmlns:r="http://schemas.openxmlformats.org/officeDocument/2006/relationships" id="262" r:id="R551b8f2b4e464e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562a370a034df6" /><Relationship Type="http://schemas.openxmlformats.org/officeDocument/2006/relationships/slide" Target="/ppt/slides/slide1.xml" Id="R68b912ec85e14deb" /><Relationship Type="http://schemas.openxmlformats.org/officeDocument/2006/relationships/slide" Target="/ppt/slides/slide2.xml" Id="R41c041e919064e43" /><Relationship Type="http://schemas.openxmlformats.org/officeDocument/2006/relationships/slide" Target="/ppt/slides/slide3.xml" Id="R4e93cda5ccdc419c" /><Relationship Type="http://schemas.openxmlformats.org/officeDocument/2006/relationships/slide" Target="/ppt/slides/slide4.xml" Id="Rb254e124be6648bf" /><Relationship Type="http://schemas.openxmlformats.org/officeDocument/2006/relationships/slide" Target="/ppt/slides/slide5.xml" Id="R3471c1a81de84e67" /><Relationship Type="http://schemas.openxmlformats.org/officeDocument/2006/relationships/slide" Target="/ppt/slides/slide6.xml" Id="R698d6dc2f50a4c58" /><Relationship Type="http://schemas.openxmlformats.org/officeDocument/2006/relationships/slide" Target="/ppt/slides/slide7.xml" Id="R551b8f2b4e464e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53a39ce0c41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68a37e7f94a31" /><Relationship Type="http://schemas.openxmlformats.org/officeDocument/2006/relationships/theme" Target="/ppt/slideMasters/theme/theme1.xml" Id="Ra2f05b22deff48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268a37e7f94a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f230e438043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049b341c7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dff79a1314d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68689fd7d43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e73f19e5940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ffe4703404b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55b04aa1349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43 845 302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44 848 360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KRISTOFFER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