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7f6f6e3d4a47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bb71d3dfc2410c"/>
  </p:sldMasterIdLst>
  <p:sldIdLst>
    <p:sldId xmlns:r="http://schemas.openxmlformats.org/officeDocument/2006/relationships" id="256" r:id="R7c3cbd441e8a4cb7"/>
    <p:sldId xmlns:r="http://schemas.openxmlformats.org/officeDocument/2006/relationships" id="257" r:id="Ra5da566b1bb54a1d"/>
    <p:sldId xmlns:r="http://schemas.openxmlformats.org/officeDocument/2006/relationships" id="258" r:id="R0f544c37a6794d6a"/>
    <p:sldId xmlns:r="http://schemas.openxmlformats.org/officeDocument/2006/relationships" id="259" r:id="R8b88e7726e694be0"/>
    <p:sldId xmlns:r="http://schemas.openxmlformats.org/officeDocument/2006/relationships" id="260" r:id="R435eda0fa7a84789"/>
    <p:sldId xmlns:r="http://schemas.openxmlformats.org/officeDocument/2006/relationships" id="261" r:id="R1f53cade8761484f"/>
    <p:sldId xmlns:r="http://schemas.openxmlformats.org/officeDocument/2006/relationships" id="262" r:id="Rdb9d175d46b84d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bb71d3dfc2410c" /><Relationship Type="http://schemas.openxmlformats.org/officeDocument/2006/relationships/slide" Target="/ppt/slides/slide1.xml" Id="R7c3cbd441e8a4cb7" /><Relationship Type="http://schemas.openxmlformats.org/officeDocument/2006/relationships/slide" Target="/ppt/slides/slide2.xml" Id="Ra5da566b1bb54a1d" /><Relationship Type="http://schemas.openxmlformats.org/officeDocument/2006/relationships/slide" Target="/ppt/slides/slide3.xml" Id="R0f544c37a6794d6a" /><Relationship Type="http://schemas.openxmlformats.org/officeDocument/2006/relationships/slide" Target="/ppt/slides/slide4.xml" Id="R8b88e7726e694be0" /><Relationship Type="http://schemas.openxmlformats.org/officeDocument/2006/relationships/slide" Target="/ppt/slides/slide5.xml" Id="R435eda0fa7a84789" /><Relationship Type="http://schemas.openxmlformats.org/officeDocument/2006/relationships/slide" Target="/ppt/slides/slide6.xml" Id="R1f53cade8761484f" /><Relationship Type="http://schemas.openxmlformats.org/officeDocument/2006/relationships/slide" Target="/ppt/slides/slide7.xml" Id="Rdb9d175d46b84d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ec7b506c544d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f4c0cce3546f0" /><Relationship Type="http://schemas.openxmlformats.org/officeDocument/2006/relationships/theme" Target="/ppt/slideMasters/theme/theme1.xml" Id="R3d71b87feb5941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6f4c0cce3546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bdbfce74444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ac69bcd9e4f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3113e6ae545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96396094f43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fb50e5e7f47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666e0d83949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ad2b9adf047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KOLBE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932 087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43 845 302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44 848 360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KOLBJØRN KRISTOFFER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926 328 255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