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57b7bfcc5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01b63ec74348c5"/>
  </p:sldMasterIdLst>
  <p:sldIdLst>
    <p:sldId xmlns:r="http://schemas.openxmlformats.org/officeDocument/2006/relationships" id="256" r:id="R6956c324a56545fd"/>
    <p:sldId xmlns:r="http://schemas.openxmlformats.org/officeDocument/2006/relationships" id="257" r:id="R0b9519207c2248ad"/>
    <p:sldId xmlns:r="http://schemas.openxmlformats.org/officeDocument/2006/relationships" id="258" r:id="R83483545a3a84ba2"/>
    <p:sldId xmlns:r="http://schemas.openxmlformats.org/officeDocument/2006/relationships" id="259" r:id="Rdf93448baade4905"/>
    <p:sldId xmlns:r="http://schemas.openxmlformats.org/officeDocument/2006/relationships" id="260" r:id="R7cceaa93bd28456b"/>
    <p:sldId xmlns:r="http://schemas.openxmlformats.org/officeDocument/2006/relationships" id="261" r:id="Rc08234ce5f0e41c3"/>
    <p:sldId xmlns:r="http://schemas.openxmlformats.org/officeDocument/2006/relationships" id="262" r:id="Rca1ede8204a6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1b63ec74348c5" /><Relationship Type="http://schemas.openxmlformats.org/officeDocument/2006/relationships/slide" Target="/ppt/slides/slide1.xml" Id="R6956c324a56545fd" /><Relationship Type="http://schemas.openxmlformats.org/officeDocument/2006/relationships/slide" Target="/ppt/slides/slide2.xml" Id="R0b9519207c2248ad" /><Relationship Type="http://schemas.openxmlformats.org/officeDocument/2006/relationships/slide" Target="/ppt/slides/slide3.xml" Id="R83483545a3a84ba2" /><Relationship Type="http://schemas.openxmlformats.org/officeDocument/2006/relationships/slide" Target="/ppt/slides/slide4.xml" Id="Rdf93448baade4905" /><Relationship Type="http://schemas.openxmlformats.org/officeDocument/2006/relationships/slide" Target="/ppt/slides/slide5.xml" Id="R7cceaa93bd28456b" /><Relationship Type="http://schemas.openxmlformats.org/officeDocument/2006/relationships/slide" Target="/ppt/slides/slide6.xml" Id="Rc08234ce5f0e41c3" /><Relationship Type="http://schemas.openxmlformats.org/officeDocument/2006/relationships/slide" Target="/ppt/slides/slide7.xml" Id="Rca1ede8204a6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3e756c396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659fac1d47f2" /><Relationship Type="http://schemas.openxmlformats.org/officeDocument/2006/relationships/theme" Target="/ppt/slideMasters/theme/theme1.xml" Id="R3dd5b940a959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f659fac1d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341a6fd0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ae46565b1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6264d15bb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1595f3300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4551e5b7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f33b8f6a344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f809da6c5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43 845 302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44 848 360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KRISTOFFER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 INVEST AS</a:t>
            </a:r>
          </a:p>
        </p:txBody>
      </p:sp>
    </p:spTree>
  </p:cSld>
  <p:clrMapOvr>
    <a:masterClrMapping xmlns:a="http://schemas.openxmlformats.org/drawingml/2006/main"/>
  </p:clrMapOvr>
</p:sld>
</file>