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b474451844d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2da00b89944243"/>
  </p:sldMasterIdLst>
  <p:sldIdLst>
    <p:sldId xmlns:r="http://schemas.openxmlformats.org/officeDocument/2006/relationships" id="256" r:id="R71fa5af6f20842fe"/>
    <p:sldId xmlns:r="http://schemas.openxmlformats.org/officeDocument/2006/relationships" id="257" r:id="R21d6d613414e4797"/>
    <p:sldId xmlns:r="http://schemas.openxmlformats.org/officeDocument/2006/relationships" id="258" r:id="R1dcab1f812ae4c80"/>
    <p:sldId xmlns:r="http://schemas.openxmlformats.org/officeDocument/2006/relationships" id="259" r:id="R946b5a5ff1134c6d"/>
    <p:sldId xmlns:r="http://schemas.openxmlformats.org/officeDocument/2006/relationships" id="260" r:id="R454b2c789a5146eb"/>
    <p:sldId xmlns:r="http://schemas.openxmlformats.org/officeDocument/2006/relationships" id="261" r:id="R3ac3600bd0ef4f1a"/>
    <p:sldId xmlns:r="http://schemas.openxmlformats.org/officeDocument/2006/relationships" id="262" r:id="R910f11e301e6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da00b89944243" /><Relationship Type="http://schemas.openxmlformats.org/officeDocument/2006/relationships/slide" Target="/ppt/slides/slide1.xml" Id="R71fa5af6f20842fe" /><Relationship Type="http://schemas.openxmlformats.org/officeDocument/2006/relationships/slide" Target="/ppt/slides/slide2.xml" Id="R21d6d613414e4797" /><Relationship Type="http://schemas.openxmlformats.org/officeDocument/2006/relationships/slide" Target="/ppt/slides/slide3.xml" Id="R1dcab1f812ae4c80" /><Relationship Type="http://schemas.openxmlformats.org/officeDocument/2006/relationships/slide" Target="/ppt/slides/slide4.xml" Id="R946b5a5ff1134c6d" /><Relationship Type="http://schemas.openxmlformats.org/officeDocument/2006/relationships/slide" Target="/ppt/slides/slide5.xml" Id="R454b2c789a5146eb" /><Relationship Type="http://schemas.openxmlformats.org/officeDocument/2006/relationships/slide" Target="/ppt/slides/slide6.xml" Id="R3ac3600bd0ef4f1a" /><Relationship Type="http://schemas.openxmlformats.org/officeDocument/2006/relationships/slide" Target="/ppt/slides/slide7.xml" Id="R910f11e301e6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9e77affa945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41cecee504d2b" /><Relationship Type="http://schemas.openxmlformats.org/officeDocument/2006/relationships/theme" Target="/ppt/slideMasters/theme/theme1.xml" Id="R9cafe8bd880d40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541cecee504d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7e6937b2746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7fbc3958a44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0553d185541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e290aaa2146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115585616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4bc2cc2b241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95bca315840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TERKRI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TERKRI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TERKRI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TERKRI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TERKRI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TERKRI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406 572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TERKRI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TERKRI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Galeioddveien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926 327 801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TERKRI AS</a:t>
            </a:r>
          </a:p>
        </p:txBody>
      </p:sp>
    </p:spTree>
  </p:cSld>
  <p:clrMapOvr>
    <a:masterClrMapping xmlns:a="http://schemas.openxmlformats.org/drawingml/2006/main"/>
  </p:clrMapOvr>
</p:sld>
</file>