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7f3c73006d42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44fd7d63fb4cb1"/>
  </p:sldMasterIdLst>
  <p:sldIdLst>
    <p:sldId xmlns:r="http://schemas.openxmlformats.org/officeDocument/2006/relationships" id="256" r:id="R3e79c9f73cce4757"/>
    <p:sldId xmlns:r="http://schemas.openxmlformats.org/officeDocument/2006/relationships" id="257" r:id="R244bd9e9dd354a63"/>
    <p:sldId xmlns:r="http://schemas.openxmlformats.org/officeDocument/2006/relationships" id="258" r:id="R3637629b745d4375"/>
    <p:sldId xmlns:r="http://schemas.openxmlformats.org/officeDocument/2006/relationships" id="259" r:id="Rdaeaea9a301246bd"/>
    <p:sldId xmlns:r="http://schemas.openxmlformats.org/officeDocument/2006/relationships" id="260" r:id="Rff1dac28e5434121"/>
    <p:sldId xmlns:r="http://schemas.openxmlformats.org/officeDocument/2006/relationships" id="261" r:id="R5fe17894ffa044d0"/>
    <p:sldId xmlns:r="http://schemas.openxmlformats.org/officeDocument/2006/relationships" id="262" r:id="Rce61ee88ebf24d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44fd7d63fb4cb1" /><Relationship Type="http://schemas.openxmlformats.org/officeDocument/2006/relationships/slide" Target="/ppt/slides/slide1.xml" Id="R3e79c9f73cce4757" /><Relationship Type="http://schemas.openxmlformats.org/officeDocument/2006/relationships/slide" Target="/ppt/slides/slide2.xml" Id="R244bd9e9dd354a63" /><Relationship Type="http://schemas.openxmlformats.org/officeDocument/2006/relationships/slide" Target="/ppt/slides/slide3.xml" Id="R3637629b745d4375" /><Relationship Type="http://schemas.openxmlformats.org/officeDocument/2006/relationships/slide" Target="/ppt/slides/slide4.xml" Id="Rdaeaea9a301246bd" /><Relationship Type="http://schemas.openxmlformats.org/officeDocument/2006/relationships/slide" Target="/ppt/slides/slide5.xml" Id="Rff1dac28e5434121" /><Relationship Type="http://schemas.openxmlformats.org/officeDocument/2006/relationships/slide" Target="/ppt/slides/slide6.xml" Id="R5fe17894ffa044d0" /><Relationship Type="http://schemas.openxmlformats.org/officeDocument/2006/relationships/slide" Target="/ppt/slides/slide7.xml" Id="Rce61ee88ebf24d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0dc3a0889b425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8d2520f0ad4e78" /><Relationship Type="http://schemas.openxmlformats.org/officeDocument/2006/relationships/theme" Target="/ppt/slideMasters/theme/theme1.xml" Id="Ra0b1fc9571a94d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8d2520f0ad4e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6417f718124af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a33e4774bd4e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ecb7abe20b44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3b11a6396340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25a0c46f514a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ac4d9a9b294bd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de14781c24c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JL-INVEST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JL-INVEST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126 483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3 925 216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104 722 518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104 776 226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JOACIM ROGNE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Joacim Rogne, Nytunveien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1406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926 319 973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JL-INVEST AS</a:t>
            </a:r>
          </a:p>
        </p:txBody>
      </p:sp>
    </p:spTree>
  </p:cSld>
  <p:clrMapOvr>
    <a:masterClrMapping xmlns:a="http://schemas.openxmlformats.org/drawingml/2006/main"/>
  </p:clrMapOvr>
</p:sld>
</file>