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2da7943934a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1668699144be9"/>
  </p:sldMasterIdLst>
  <p:sldIdLst>
    <p:sldId xmlns:r="http://schemas.openxmlformats.org/officeDocument/2006/relationships" id="256" r:id="R028dc160f9634089"/>
    <p:sldId xmlns:r="http://schemas.openxmlformats.org/officeDocument/2006/relationships" id="257" r:id="Rb22e1d4672c24555"/>
    <p:sldId xmlns:r="http://schemas.openxmlformats.org/officeDocument/2006/relationships" id="258" r:id="Red54c1c3a838407b"/>
    <p:sldId xmlns:r="http://schemas.openxmlformats.org/officeDocument/2006/relationships" id="259" r:id="R6c99dbaa74d749be"/>
    <p:sldId xmlns:r="http://schemas.openxmlformats.org/officeDocument/2006/relationships" id="260" r:id="R01a7baaf69ca4c93"/>
    <p:sldId xmlns:r="http://schemas.openxmlformats.org/officeDocument/2006/relationships" id="261" r:id="Rdf3fb9cdddb34aef"/>
    <p:sldId xmlns:r="http://schemas.openxmlformats.org/officeDocument/2006/relationships" id="262" r:id="R659c35d1ebbb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1668699144be9" /><Relationship Type="http://schemas.openxmlformats.org/officeDocument/2006/relationships/slide" Target="/ppt/slides/slide1.xml" Id="R028dc160f9634089" /><Relationship Type="http://schemas.openxmlformats.org/officeDocument/2006/relationships/slide" Target="/ppt/slides/slide2.xml" Id="Rb22e1d4672c24555" /><Relationship Type="http://schemas.openxmlformats.org/officeDocument/2006/relationships/slide" Target="/ppt/slides/slide3.xml" Id="Red54c1c3a838407b" /><Relationship Type="http://schemas.openxmlformats.org/officeDocument/2006/relationships/slide" Target="/ppt/slides/slide4.xml" Id="R6c99dbaa74d749be" /><Relationship Type="http://schemas.openxmlformats.org/officeDocument/2006/relationships/slide" Target="/ppt/slides/slide5.xml" Id="R01a7baaf69ca4c93" /><Relationship Type="http://schemas.openxmlformats.org/officeDocument/2006/relationships/slide" Target="/ppt/slides/slide6.xml" Id="Rdf3fb9cdddb34aef" /><Relationship Type="http://schemas.openxmlformats.org/officeDocument/2006/relationships/slide" Target="/ppt/slides/slide7.xml" Id="R659c35d1ebbb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f18b2846b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e48aef85434e" /><Relationship Type="http://schemas.openxmlformats.org/officeDocument/2006/relationships/theme" Target="/ppt/slideMasters/theme/theme1.xml" Id="R9f290046db6742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6e48aef85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c8f27b50f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618e49732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50e10f433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975d5b1734b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401dfe1e343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40beb8dec43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c3cdc064a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HILDING HAGEN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HILDING HAGEN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HILDING ANDREASSEN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