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6a548ec52247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77f4e5bf1344c4"/>
  </p:sldMasterIdLst>
  <p:sldIdLst>
    <p:sldId xmlns:r="http://schemas.openxmlformats.org/officeDocument/2006/relationships" id="256" r:id="R5f5c3ed3a50d4acc"/>
    <p:sldId xmlns:r="http://schemas.openxmlformats.org/officeDocument/2006/relationships" id="257" r:id="R13184df38c4d437b"/>
    <p:sldId xmlns:r="http://schemas.openxmlformats.org/officeDocument/2006/relationships" id="258" r:id="R6f2c98b093774357"/>
    <p:sldId xmlns:r="http://schemas.openxmlformats.org/officeDocument/2006/relationships" id="259" r:id="R91d4bcf5dc244ba3"/>
    <p:sldId xmlns:r="http://schemas.openxmlformats.org/officeDocument/2006/relationships" id="260" r:id="R1db7361d493f464c"/>
    <p:sldId xmlns:r="http://schemas.openxmlformats.org/officeDocument/2006/relationships" id="261" r:id="R38afedcdd08a4e54"/>
    <p:sldId xmlns:r="http://schemas.openxmlformats.org/officeDocument/2006/relationships" id="262" r:id="R9b6778c18c2b45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7f4e5bf1344c4" /><Relationship Type="http://schemas.openxmlformats.org/officeDocument/2006/relationships/slide" Target="/ppt/slides/slide1.xml" Id="R5f5c3ed3a50d4acc" /><Relationship Type="http://schemas.openxmlformats.org/officeDocument/2006/relationships/slide" Target="/ppt/slides/slide2.xml" Id="R13184df38c4d437b" /><Relationship Type="http://schemas.openxmlformats.org/officeDocument/2006/relationships/slide" Target="/ppt/slides/slide3.xml" Id="R6f2c98b093774357" /><Relationship Type="http://schemas.openxmlformats.org/officeDocument/2006/relationships/slide" Target="/ppt/slides/slide4.xml" Id="R91d4bcf5dc244ba3" /><Relationship Type="http://schemas.openxmlformats.org/officeDocument/2006/relationships/slide" Target="/ppt/slides/slide5.xml" Id="R1db7361d493f464c" /><Relationship Type="http://schemas.openxmlformats.org/officeDocument/2006/relationships/slide" Target="/ppt/slides/slide6.xml" Id="R38afedcdd08a4e54" /><Relationship Type="http://schemas.openxmlformats.org/officeDocument/2006/relationships/slide" Target="/ppt/slides/slide7.xml" Id="R9b6778c18c2b45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cccbd87284c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50bef7a9b486e" /><Relationship Type="http://schemas.openxmlformats.org/officeDocument/2006/relationships/theme" Target="/ppt/slideMasters/theme/theme1.xml" Id="R2281e6971de146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f50bef7a9b48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ea59a6b2341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7effc3e5e45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522f95105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fd6db60f247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5442c422640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bc81a2aac4d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f9fe8a9d145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2A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2A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783 462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1 384 181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ADNAN ABBAS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Lutvannsveien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926 312 480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2A INVESTMENTS AS</a:t>
            </a:r>
          </a:p>
        </p:txBody>
      </p:sp>
    </p:spTree>
  </p:cSld>
  <p:clrMapOvr>
    <a:masterClrMapping xmlns:a="http://schemas.openxmlformats.org/drawingml/2006/main"/>
  </p:clrMapOvr>
</p:sld>
</file>