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86f09597c4440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6417ee34a9b4d9b"/>
  </p:sldMasterIdLst>
  <p:sldIdLst>
    <p:sldId xmlns:r="http://schemas.openxmlformats.org/officeDocument/2006/relationships" id="256" r:id="Rf4e5fd8e6f354586"/>
    <p:sldId xmlns:r="http://schemas.openxmlformats.org/officeDocument/2006/relationships" id="257" r:id="R550e4dbac3ee4cd7"/>
    <p:sldId xmlns:r="http://schemas.openxmlformats.org/officeDocument/2006/relationships" id="258" r:id="R1d462f330dd74ba9"/>
    <p:sldId xmlns:r="http://schemas.openxmlformats.org/officeDocument/2006/relationships" id="259" r:id="R56ff4d5fc2d94276"/>
    <p:sldId xmlns:r="http://schemas.openxmlformats.org/officeDocument/2006/relationships" id="260" r:id="R2ea37895fd954917"/>
    <p:sldId xmlns:r="http://schemas.openxmlformats.org/officeDocument/2006/relationships" id="261" r:id="Rb3b51a1edc534ad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417ee34a9b4d9b" /><Relationship Type="http://schemas.openxmlformats.org/officeDocument/2006/relationships/slide" Target="/ppt/slides/slide1.xml" Id="Rf4e5fd8e6f354586" /><Relationship Type="http://schemas.openxmlformats.org/officeDocument/2006/relationships/slide" Target="/ppt/slides/slide2.xml" Id="R550e4dbac3ee4cd7" /><Relationship Type="http://schemas.openxmlformats.org/officeDocument/2006/relationships/slide" Target="/ppt/slides/slide3.xml" Id="R1d462f330dd74ba9" /><Relationship Type="http://schemas.openxmlformats.org/officeDocument/2006/relationships/slide" Target="/ppt/slides/slide4.xml" Id="R56ff4d5fc2d94276" /><Relationship Type="http://schemas.openxmlformats.org/officeDocument/2006/relationships/slide" Target="/ppt/slides/slide5.xml" Id="R2ea37895fd954917" /><Relationship Type="http://schemas.openxmlformats.org/officeDocument/2006/relationships/slide" Target="/ppt/slides/slide6.xml" Id="Rb3b51a1edc534ad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79b8d35eab4bf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26947fce1f491f" /><Relationship Type="http://schemas.openxmlformats.org/officeDocument/2006/relationships/theme" Target="/ppt/slideMasters/theme/theme1.xml" Id="Rb3d3e5fce2de468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526947fce1f491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75cbb62e1a42d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2f403c10f348c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12360a7e5144a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029f8fd91d464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99f258a1494ba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07dee91f614c4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2A INVESTMENTS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2A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2A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2A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2A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2A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Lutvannsveien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926 312 480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2A INVESTMENTS AS</a:t>
            </a:r>
          </a:p>
        </p:txBody>
      </p:sp>
    </p:spTree>
  </p:cSld>
  <p:clrMapOvr>
    <a:masterClrMapping xmlns:a="http://schemas.openxmlformats.org/drawingml/2006/main"/>
  </p:clrMapOvr>
</p:sld>
</file>