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2bbb3f426bc4f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55dd6ceb7d42fe"/>
  </p:sldMasterIdLst>
  <p:sldIdLst>
    <p:sldId xmlns:r="http://schemas.openxmlformats.org/officeDocument/2006/relationships" id="256" r:id="R69424f2256c14694"/>
    <p:sldId xmlns:r="http://schemas.openxmlformats.org/officeDocument/2006/relationships" id="257" r:id="R69cd53520db0454f"/>
    <p:sldId xmlns:r="http://schemas.openxmlformats.org/officeDocument/2006/relationships" id="258" r:id="Rb57bf1c9a1c64a6a"/>
    <p:sldId xmlns:r="http://schemas.openxmlformats.org/officeDocument/2006/relationships" id="259" r:id="R771f8512464c4b59"/>
    <p:sldId xmlns:r="http://schemas.openxmlformats.org/officeDocument/2006/relationships" id="260" r:id="R706578dd8aa04fc7"/>
    <p:sldId xmlns:r="http://schemas.openxmlformats.org/officeDocument/2006/relationships" id="261" r:id="Rafa55da5fc9b4b8b"/>
    <p:sldId xmlns:r="http://schemas.openxmlformats.org/officeDocument/2006/relationships" id="262" r:id="Rb85f8aefc790427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5dd6ceb7d42fe" /><Relationship Type="http://schemas.openxmlformats.org/officeDocument/2006/relationships/slide" Target="/ppt/slides/slide1.xml" Id="R69424f2256c14694" /><Relationship Type="http://schemas.openxmlformats.org/officeDocument/2006/relationships/slide" Target="/ppt/slides/slide2.xml" Id="R69cd53520db0454f" /><Relationship Type="http://schemas.openxmlformats.org/officeDocument/2006/relationships/slide" Target="/ppt/slides/slide3.xml" Id="Rb57bf1c9a1c64a6a" /><Relationship Type="http://schemas.openxmlformats.org/officeDocument/2006/relationships/slide" Target="/ppt/slides/slide4.xml" Id="R771f8512464c4b59" /><Relationship Type="http://schemas.openxmlformats.org/officeDocument/2006/relationships/slide" Target="/ppt/slides/slide5.xml" Id="R706578dd8aa04fc7" /><Relationship Type="http://schemas.openxmlformats.org/officeDocument/2006/relationships/slide" Target="/ppt/slides/slide6.xml" Id="Rafa55da5fc9b4b8b" /><Relationship Type="http://schemas.openxmlformats.org/officeDocument/2006/relationships/slide" Target="/ppt/slides/slide7.xml" Id="Rb85f8aefc790427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c6c2bd3b264ed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2f029a76942f7" /><Relationship Type="http://schemas.openxmlformats.org/officeDocument/2006/relationships/theme" Target="/ppt/slideMasters/theme/theme1.xml" Id="R223827ce493046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4f2f029a76942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64949b967143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9d48af1e4b41f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0ff4dc71094b9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4d226c62e945a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ec84681c9a484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6378557a7045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4f8c1e56b3461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ACJ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ACJ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10 323 242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92 326 066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92 437 021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CHRISTIAN JELSA  –  100,0 %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HENRIK JELSA  –  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Luramyrveien 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4313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926 304 488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ACJ INVEST AS</a:t>
            </a:r>
          </a:p>
        </p:txBody>
      </p:sp>
    </p:spTree>
  </p:cSld>
  <p:clrMapOvr>
    <a:masterClrMapping xmlns:a="http://schemas.openxmlformats.org/drawingml/2006/main"/>
  </p:clrMapOvr>
</p:sld>
</file>