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32c1bec9a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3f84c68434238"/>
  </p:sldMasterIdLst>
  <p:sldIdLst>
    <p:sldId xmlns:r="http://schemas.openxmlformats.org/officeDocument/2006/relationships" id="256" r:id="Rcfdc5ffd119045c5"/>
    <p:sldId xmlns:r="http://schemas.openxmlformats.org/officeDocument/2006/relationships" id="257" r:id="Ra3415a54e4c8466d"/>
    <p:sldId xmlns:r="http://schemas.openxmlformats.org/officeDocument/2006/relationships" id="258" r:id="R914b8d1d78c74c6b"/>
    <p:sldId xmlns:r="http://schemas.openxmlformats.org/officeDocument/2006/relationships" id="259" r:id="R57aaa03f942845a2"/>
    <p:sldId xmlns:r="http://schemas.openxmlformats.org/officeDocument/2006/relationships" id="260" r:id="Rd3dff7e9c1a44c1b"/>
    <p:sldId xmlns:r="http://schemas.openxmlformats.org/officeDocument/2006/relationships" id="261" r:id="Ra696d60895f34f20"/>
    <p:sldId xmlns:r="http://schemas.openxmlformats.org/officeDocument/2006/relationships" id="262" r:id="R0dde0d056dd3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3f84c68434238" /><Relationship Type="http://schemas.openxmlformats.org/officeDocument/2006/relationships/slide" Target="/ppt/slides/slide1.xml" Id="Rcfdc5ffd119045c5" /><Relationship Type="http://schemas.openxmlformats.org/officeDocument/2006/relationships/slide" Target="/ppt/slides/slide2.xml" Id="Ra3415a54e4c8466d" /><Relationship Type="http://schemas.openxmlformats.org/officeDocument/2006/relationships/slide" Target="/ppt/slides/slide3.xml" Id="R914b8d1d78c74c6b" /><Relationship Type="http://schemas.openxmlformats.org/officeDocument/2006/relationships/slide" Target="/ppt/slides/slide4.xml" Id="R57aaa03f942845a2" /><Relationship Type="http://schemas.openxmlformats.org/officeDocument/2006/relationships/slide" Target="/ppt/slides/slide5.xml" Id="Rd3dff7e9c1a44c1b" /><Relationship Type="http://schemas.openxmlformats.org/officeDocument/2006/relationships/slide" Target="/ppt/slides/slide6.xml" Id="Ra696d60895f34f20" /><Relationship Type="http://schemas.openxmlformats.org/officeDocument/2006/relationships/slide" Target="/ppt/slides/slide7.xml" Id="R0dde0d056dd3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9ce103984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a7779924a4110" /><Relationship Type="http://schemas.openxmlformats.org/officeDocument/2006/relationships/theme" Target="/ppt/slideMasters/theme/theme1.xml" Id="R1477609f49e5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a7779924a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4448dfe18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94b86f060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5854556f8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c1a775476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026985bc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d83144a2b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42b6a24a9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