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872bb9475f4f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f4996c69704e7a"/>
  </p:sldMasterIdLst>
  <p:sldIdLst>
    <p:sldId xmlns:r="http://schemas.openxmlformats.org/officeDocument/2006/relationships" id="256" r:id="Re97bab41d8924a6c"/>
    <p:sldId xmlns:r="http://schemas.openxmlformats.org/officeDocument/2006/relationships" id="257" r:id="Rd656826a446a4c56"/>
    <p:sldId xmlns:r="http://schemas.openxmlformats.org/officeDocument/2006/relationships" id="258" r:id="R07bd27ee7e6848a9"/>
    <p:sldId xmlns:r="http://schemas.openxmlformats.org/officeDocument/2006/relationships" id="259" r:id="R919527cc16184e03"/>
    <p:sldId xmlns:r="http://schemas.openxmlformats.org/officeDocument/2006/relationships" id="260" r:id="R9ee3edff28814eb5"/>
    <p:sldId xmlns:r="http://schemas.openxmlformats.org/officeDocument/2006/relationships" id="261" r:id="R15a193cb59e94d6b"/>
    <p:sldId xmlns:r="http://schemas.openxmlformats.org/officeDocument/2006/relationships" id="262" r:id="Ra6a5bb99e8f545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f4996c69704e7a" /><Relationship Type="http://schemas.openxmlformats.org/officeDocument/2006/relationships/slide" Target="/ppt/slides/slide1.xml" Id="Re97bab41d8924a6c" /><Relationship Type="http://schemas.openxmlformats.org/officeDocument/2006/relationships/slide" Target="/ppt/slides/slide2.xml" Id="Rd656826a446a4c56" /><Relationship Type="http://schemas.openxmlformats.org/officeDocument/2006/relationships/slide" Target="/ppt/slides/slide3.xml" Id="R07bd27ee7e6848a9" /><Relationship Type="http://schemas.openxmlformats.org/officeDocument/2006/relationships/slide" Target="/ppt/slides/slide4.xml" Id="R919527cc16184e03" /><Relationship Type="http://schemas.openxmlformats.org/officeDocument/2006/relationships/slide" Target="/ppt/slides/slide5.xml" Id="R9ee3edff28814eb5" /><Relationship Type="http://schemas.openxmlformats.org/officeDocument/2006/relationships/slide" Target="/ppt/slides/slide6.xml" Id="R15a193cb59e94d6b" /><Relationship Type="http://schemas.openxmlformats.org/officeDocument/2006/relationships/slide" Target="/ppt/slides/slide7.xml" Id="Ra6a5bb99e8f545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72488a830f45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b68d1d9e646e8" /><Relationship Type="http://schemas.openxmlformats.org/officeDocument/2006/relationships/theme" Target="/ppt/slideMasters/theme/theme1.xml" Id="Rd99afe7cdd0f47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0b68d1d9e646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a8c8466b443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40b3a178642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f9306e19448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a190ec16f43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f5569643b4d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af4835c0744c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8023897294e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BJØRG STUDIO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 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 STUDIO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 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 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 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608 896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−140 825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3 433 696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41 198 685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41 281 405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 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KJÆRNES MAREN B TOLLNES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 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Jarveien 16B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bjorgstudios@gmail.com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www.bjorgstudios.com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926 203 959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 STUDIO AS</a:t>
            </a:r>
          </a:p>
        </p:txBody>
      </p:sp>
    </p:spTree>
  </p:cSld>
  <p:clrMapOvr>
    <a:masterClrMapping xmlns:a="http://schemas.openxmlformats.org/drawingml/2006/main"/>
  </p:clrMapOvr>
</p:sld>
</file>