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19d72ed9b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bea24942e4a57"/>
  </p:sldMasterIdLst>
  <p:sldIdLst>
    <p:sldId xmlns:r="http://schemas.openxmlformats.org/officeDocument/2006/relationships" id="256" r:id="R4f5a5d6fc7bc4837"/>
    <p:sldId xmlns:r="http://schemas.openxmlformats.org/officeDocument/2006/relationships" id="257" r:id="Ra17a9f2576f54e2d"/>
    <p:sldId xmlns:r="http://schemas.openxmlformats.org/officeDocument/2006/relationships" id="258" r:id="R6b5335c1fd8547bb"/>
    <p:sldId xmlns:r="http://schemas.openxmlformats.org/officeDocument/2006/relationships" id="259" r:id="R5c04114ab7d34f82"/>
    <p:sldId xmlns:r="http://schemas.openxmlformats.org/officeDocument/2006/relationships" id="260" r:id="Re380a0c530b34a9f"/>
    <p:sldId xmlns:r="http://schemas.openxmlformats.org/officeDocument/2006/relationships" id="261" r:id="Rdbd8ab15b61b4e2b"/>
    <p:sldId xmlns:r="http://schemas.openxmlformats.org/officeDocument/2006/relationships" id="262" r:id="R9743f6e88ad9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bea24942e4a57" /><Relationship Type="http://schemas.openxmlformats.org/officeDocument/2006/relationships/slide" Target="/ppt/slides/slide1.xml" Id="R4f5a5d6fc7bc4837" /><Relationship Type="http://schemas.openxmlformats.org/officeDocument/2006/relationships/slide" Target="/ppt/slides/slide2.xml" Id="Ra17a9f2576f54e2d" /><Relationship Type="http://schemas.openxmlformats.org/officeDocument/2006/relationships/slide" Target="/ppt/slides/slide3.xml" Id="R6b5335c1fd8547bb" /><Relationship Type="http://schemas.openxmlformats.org/officeDocument/2006/relationships/slide" Target="/ppt/slides/slide4.xml" Id="R5c04114ab7d34f82" /><Relationship Type="http://schemas.openxmlformats.org/officeDocument/2006/relationships/slide" Target="/ppt/slides/slide5.xml" Id="Re380a0c530b34a9f" /><Relationship Type="http://schemas.openxmlformats.org/officeDocument/2006/relationships/slide" Target="/ppt/slides/slide6.xml" Id="Rdbd8ab15b61b4e2b" /><Relationship Type="http://schemas.openxmlformats.org/officeDocument/2006/relationships/slide" Target="/ppt/slides/slide7.xml" Id="R9743f6e88ad9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96e1bd51a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fa83b8854db7" /><Relationship Type="http://schemas.openxmlformats.org/officeDocument/2006/relationships/theme" Target="/ppt/slideMasters/theme/theme1.xml" Id="R4a72af0d67bf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afa83b885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b16ad6af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4f2c9af55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0d8e5986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b9d90e282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becbe0f7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cadeb11e7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43a6b5e6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