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d0cbb84ba84d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1ef1484bd437a"/>
  </p:sldMasterIdLst>
  <p:sldIdLst>
    <p:sldId xmlns:r="http://schemas.openxmlformats.org/officeDocument/2006/relationships" id="256" r:id="Rcd18ee1aaf1c4ce7"/>
    <p:sldId xmlns:r="http://schemas.openxmlformats.org/officeDocument/2006/relationships" id="257" r:id="R1f35e9a2e78c4352"/>
    <p:sldId xmlns:r="http://schemas.openxmlformats.org/officeDocument/2006/relationships" id="258" r:id="R04c61f3d30424481"/>
    <p:sldId xmlns:r="http://schemas.openxmlformats.org/officeDocument/2006/relationships" id="259" r:id="R6631da96a5f1440f"/>
    <p:sldId xmlns:r="http://schemas.openxmlformats.org/officeDocument/2006/relationships" id="260" r:id="R3bbc5b227cb84274"/>
    <p:sldId xmlns:r="http://schemas.openxmlformats.org/officeDocument/2006/relationships" id="261" r:id="R19ca746fefcd47c6"/>
    <p:sldId xmlns:r="http://schemas.openxmlformats.org/officeDocument/2006/relationships" id="262" r:id="R4fb72702e070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1ef1484bd437a" /><Relationship Type="http://schemas.openxmlformats.org/officeDocument/2006/relationships/slide" Target="/ppt/slides/slide1.xml" Id="Rcd18ee1aaf1c4ce7" /><Relationship Type="http://schemas.openxmlformats.org/officeDocument/2006/relationships/slide" Target="/ppt/slides/slide2.xml" Id="R1f35e9a2e78c4352" /><Relationship Type="http://schemas.openxmlformats.org/officeDocument/2006/relationships/slide" Target="/ppt/slides/slide3.xml" Id="R04c61f3d30424481" /><Relationship Type="http://schemas.openxmlformats.org/officeDocument/2006/relationships/slide" Target="/ppt/slides/slide4.xml" Id="R6631da96a5f1440f" /><Relationship Type="http://schemas.openxmlformats.org/officeDocument/2006/relationships/slide" Target="/ppt/slides/slide5.xml" Id="R3bbc5b227cb84274" /><Relationship Type="http://schemas.openxmlformats.org/officeDocument/2006/relationships/slide" Target="/ppt/slides/slide6.xml" Id="R19ca746fefcd47c6" /><Relationship Type="http://schemas.openxmlformats.org/officeDocument/2006/relationships/slide" Target="/ppt/slides/slide7.xml" Id="R4fb72702e070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6410afb5514a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e6c0009f440fb" /><Relationship Type="http://schemas.openxmlformats.org/officeDocument/2006/relationships/theme" Target="/ppt/slideMasters/theme/theme1.xml" Id="Rb1c0f0c8eb9b4b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8e6c0009f4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9769fee514f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8f528bece46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c45209fac48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03be90f274a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d6ccd4d4048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2bacd02b64b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fed86160b4e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MORRADI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MORRADI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MORRADI INVEST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MORRADI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MORRADI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MORRADI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516 298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1 697 173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MORRADI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HJELLE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MORRADI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Eivind Hjelle, Kvernhusveien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926 202 588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MORRADI INVEST AS</a:t>
            </a:r>
          </a:p>
        </p:txBody>
      </p:sp>
    </p:spTree>
  </p:cSld>
  <p:clrMapOvr>
    <a:masterClrMapping xmlns:a="http://schemas.openxmlformats.org/drawingml/2006/main"/>
  </p:clrMapOvr>
</p:sld>
</file>