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f49d30de6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0c8a315104ee7"/>
  </p:sldMasterIdLst>
  <p:sldIdLst>
    <p:sldId xmlns:r="http://schemas.openxmlformats.org/officeDocument/2006/relationships" id="256" r:id="Rc24d063adb454b9a"/>
    <p:sldId xmlns:r="http://schemas.openxmlformats.org/officeDocument/2006/relationships" id="257" r:id="R906ece2ae9724769"/>
    <p:sldId xmlns:r="http://schemas.openxmlformats.org/officeDocument/2006/relationships" id="258" r:id="R4a78a6c0ee934a07"/>
    <p:sldId xmlns:r="http://schemas.openxmlformats.org/officeDocument/2006/relationships" id="259" r:id="R4feb6df35df7435d"/>
    <p:sldId xmlns:r="http://schemas.openxmlformats.org/officeDocument/2006/relationships" id="260" r:id="R3a5bc99230554574"/>
    <p:sldId xmlns:r="http://schemas.openxmlformats.org/officeDocument/2006/relationships" id="261" r:id="Rb3cbde65d24e4dde"/>
    <p:sldId xmlns:r="http://schemas.openxmlformats.org/officeDocument/2006/relationships" id="262" r:id="R07d09688e08a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0c8a315104ee7" /><Relationship Type="http://schemas.openxmlformats.org/officeDocument/2006/relationships/slide" Target="/ppt/slides/slide1.xml" Id="Rc24d063adb454b9a" /><Relationship Type="http://schemas.openxmlformats.org/officeDocument/2006/relationships/slide" Target="/ppt/slides/slide2.xml" Id="R906ece2ae9724769" /><Relationship Type="http://schemas.openxmlformats.org/officeDocument/2006/relationships/slide" Target="/ppt/slides/slide3.xml" Id="R4a78a6c0ee934a07" /><Relationship Type="http://schemas.openxmlformats.org/officeDocument/2006/relationships/slide" Target="/ppt/slides/slide4.xml" Id="R4feb6df35df7435d" /><Relationship Type="http://schemas.openxmlformats.org/officeDocument/2006/relationships/slide" Target="/ppt/slides/slide5.xml" Id="R3a5bc99230554574" /><Relationship Type="http://schemas.openxmlformats.org/officeDocument/2006/relationships/slide" Target="/ppt/slides/slide6.xml" Id="Rb3cbde65d24e4dde" /><Relationship Type="http://schemas.openxmlformats.org/officeDocument/2006/relationships/slide" Target="/ppt/slides/slide7.xml" Id="R07d09688e08a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3b7d449c8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94ea0d8f4b31" /><Relationship Type="http://schemas.openxmlformats.org/officeDocument/2006/relationships/theme" Target="/ppt/slideMasters/theme/theme1.xml" Id="R24fa96d47645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b94ea0d8f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44fbba0f7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cd7a4c643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9e365281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99c1fee1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8f3a5ed5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133982b3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a24ae926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23 059 689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STOREBØ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