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f545ed8a8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07efbbee5b436c"/>
  </p:sldMasterIdLst>
  <p:sldIdLst>
    <p:sldId xmlns:r="http://schemas.openxmlformats.org/officeDocument/2006/relationships" id="256" r:id="Rc2abd7e22d644041"/>
    <p:sldId xmlns:r="http://schemas.openxmlformats.org/officeDocument/2006/relationships" id="257" r:id="R716e3bb30a2346ce"/>
    <p:sldId xmlns:r="http://schemas.openxmlformats.org/officeDocument/2006/relationships" id="258" r:id="R3651e4d139b448d7"/>
    <p:sldId xmlns:r="http://schemas.openxmlformats.org/officeDocument/2006/relationships" id="259" r:id="Reeb6d12f4a984891"/>
    <p:sldId xmlns:r="http://schemas.openxmlformats.org/officeDocument/2006/relationships" id="260" r:id="Rb957c08c92c24187"/>
    <p:sldId xmlns:r="http://schemas.openxmlformats.org/officeDocument/2006/relationships" id="261" r:id="Rfa9ccc23f6bd43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7efbbee5b436c" /><Relationship Type="http://schemas.openxmlformats.org/officeDocument/2006/relationships/slide" Target="/ppt/slides/slide1.xml" Id="Rc2abd7e22d644041" /><Relationship Type="http://schemas.openxmlformats.org/officeDocument/2006/relationships/slide" Target="/ppt/slides/slide2.xml" Id="R716e3bb30a2346ce" /><Relationship Type="http://schemas.openxmlformats.org/officeDocument/2006/relationships/slide" Target="/ppt/slides/slide3.xml" Id="R3651e4d139b448d7" /><Relationship Type="http://schemas.openxmlformats.org/officeDocument/2006/relationships/slide" Target="/ppt/slides/slide4.xml" Id="Reeb6d12f4a984891" /><Relationship Type="http://schemas.openxmlformats.org/officeDocument/2006/relationships/slide" Target="/ppt/slides/slide5.xml" Id="Rb957c08c92c24187" /><Relationship Type="http://schemas.openxmlformats.org/officeDocument/2006/relationships/slide" Target="/ppt/slides/slide6.xml" Id="Rfa9ccc23f6bd43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f0dcae0bb47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d1a26d73f40bf" /><Relationship Type="http://schemas.openxmlformats.org/officeDocument/2006/relationships/theme" Target="/ppt/slideMasters/theme/theme1.xml" Id="Rbaa7ebc3e42e4f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1d1a26d73f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bd0e1760841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8de7972ce4e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1ca80dfb947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d3e76e02649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bb285b09548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acf013e1f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GRYTHATTEN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Aleksander Storebø Bachke, Persaunvegen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aleksander.storeb@gmail.com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