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8e3ee11ec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bda5fd97a4159"/>
  </p:sldMasterIdLst>
  <p:sldIdLst>
    <p:sldId xmlns:r="http://schemas.openxmlformats.org/officeDocument/2006/relationships" id="256" r:id="R42efb163c237490c"/>
    <p:sldId xmlns:r="http://schemas.openxmlformats.org/officeDocument/2006/relationships" id="257" r:id="Rcd4274ad74fb453c"/>
    <p:sldId xmlns:r="http://schemas.openxmlformats.org/officeDocument/2006/relationships" id="258" r:id="R3d3208c20e8e4f28"/>
    <p:sldId xmlns:r="http://schemas.openxmlformats.org/officeDocument/2006/relationships" id="259" r:id="R7f6af73aa48845b6"/>
    <p:sldId xmlns:r="http://schemas.openxmlformats.org/officeDocument/2006/relationships" id="260" r:id="R7e043adb931148dc"/>
    <p:sldId xmlns:r="http://schemas.openxmlformats.org/officeDocument/2006/relationships" id="261" r:id="R6c574bb4f6f2405b"/>
    <p:sldId xmlns:r="http://schemas.openxmlformats.org/officeDocument/2006/relationships" id="262" r:id="R73cf64596581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bda5fd97a4159" /><Relationship Type="http://schemas.openxmlformats.org/officeDocument/2006/relationships/slide" Target="/ppt/slides/slide1.xml" Id="R42efb163c237490c" /><Relationship Type="http://schemas.openxmlformats.org/officeDocument/2006/relationships/slide" Target="/ppt/slides/slide2.xml" Id="Rcd4274ad74fb453c" /><Relationship Type="http://schemas.openxmlformats.org/officeDocument/2006/relationships/slide" Target="/ppt/slides/slide3.xml" Id="R3d3208c20e8e4f28" /><Relationship Type="http://schemas.openxmlformats.org/officeDocument/2006/relationships/slide" Target="/ppt/slides/slide4.xml" Id="R7f6af73aa48845b6" /><Relationship Type="http://schemas.openxmlformats.org/officeDocument/2006/relationships/slide" Target="/ppt/slides/slide5.xml" Id="R7e043adb931148dc" /><Relationship Type="http://schemas.openxmlformats.org/officeDocument/2006/relationships/slide" Target="/ppt/slides/slide6.xml" Id="R6c574bb4f6f2405b" /><Relationship Type="http://schemas.openxmlformats.org/officeDocument/2006/relationships/slide" Target="/ppt/slides/slide7.xml" Id="R73cf64596581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a91112135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0182dca64464e" /><Relationship Type="http://schemas.openxmlformats.org/officeDocument/2006/relationships/theme" Target="/ppt/slideMasters/theme/theme1.xml" Id="R2ee8504049d3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0182dca64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475fa3dd0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abadb8911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831a3cc0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126a2a5f3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589beb0f7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f431c77e2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7a6b851ad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VARDÅSTOPPEN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VARDÅSTOPPEN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22 638 247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23 160 756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HOLDBREKKEN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Holdbrekken Bachke, Røykenveien 197A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fredrikbac@gmail.com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