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d2ab96b44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ba8285707478d"/>
  </p:sldMasterIdLst>
  <p:sldIdLst>
    <p:sldId xmlns:r="http://schemas.openxmlformats.org/officeDocument/2006/relationships" id="256" r:id="R4703ff09a272466f"/>
    <p:sldId xmlns:r="http://schemas.openxmlformats.org/officeDocument/2006/relationships" id="257" r:id="Rd1dae3a9df1e47e3"/>
    <p:sldId xmlns:r="http://schemas.openxmlformats.org/officeDocument/2006/relationships" id="258" r:id="R4dcf4ceef4bc4c2a"/>
    <p:sldId xmlns:r="http://schemas.openxmlformats.org/officeDocument/2006/relationships" id="259" r:id="Reb21c3feb77c4abf"/>
    <p:sldId xmlns:r="http://schemas.openxmlformats.org/officeDocument/2006/relationships" id="260" r:id="R55fe58569f994196"/>
    <p:sldId xmlns:r="http://schemas.openxmlformats.org/officeDocument/2006/relationships" id="261" r:id="R2875a1d3a128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ba8285707478d" /><Relationship Type="http://schemas.openxmlformats.org/officeDocument/2006/relationships/slide" Target="/ppt/slides/slide1.xml" Id="R4703ff09a272466f" /><Relationship Type="http://schemas.openxmlformats.org/officeDocument/2006/relationships/slide" Target="/ppt/slides/slide2.xml" Id="Rd1dae3a9df1e47e3" /><Relationship Type="http://schemas.openxmlformats.org/officeDocument/2006/relationships/slide" Target="/ppt/slides/slide3.xml" Id="R4dcf4ceef4bc4c2a" /><Relationship Type="http://schemas.openxmlformats.org/officeDocument/2006/relationships/slide" Target="/ppt/slides/slide4.xml" Id="Reb21c3feb77c4abf" /><Relationship Type="http://schemas.openxmlformats.org/officeDocument/2006/relationships/slide" Target="/ppt/slides/slide5.xml" Id="R55fe58569f994196" /><Relationship Type="http://schemas.openxmlformats.org/officeDocument/2006/relationships/slide" Target="/ppt/slides/slide6.xml" Id="R2875a1d3a128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b0d725efa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4513288a45f3" /><Relationship Type="http://schemas.openxmlformats.org/officeDocument/2006/relationships/theme" Target="/ppt/slideMasters/theme/theme1.xml" Id="R19268bc2ee97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04513288a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99ae35b5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8724c2de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4496a8ad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91e67bced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62f5a48f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908a9e840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VARDÅSTOPPEN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Holdbrekken Bachke, Røykenveien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fredrikbac@gmail.com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