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a67d71a61045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d353acae664f96"/>
  </p:sldMasterIdLst>
  <p:sldIdLst>
    <p:sldId xmlns:r="http://schemas.openxmlformats.org/officeDocument/2006/relationships" id="256" r:id="R4eff1ddc3a9a4654"/>
    <p:sldId xmlns:r="http://schemas.openxmlformats.org/officeDocument/2006/relationships" id="257" r:id="Re80f2f9186964aca"/>
    <p:sldId xmlns:r="http://schemas.openxmlformats.org/officeDocument/2006/relationships" id="258" r:id="Rf55b12c0e34c40bd"/>
    <p:sldId xmlns:r="http://schemas.openxmlformats.org/officeDocument/2006/relationships" id="259" r:id="R36e926264b7547ff"/>
    <p:sldId xmlns:r="http://schemas.openxmlformats.org/officeDocument/2006/relationships" id="260" r:id="R619ac7a623444242"/>
    <p:sldId xmlns:r="http://schemas.openxmlformats.org/officeDocument/2006/relationships" id="261" r:id="R6610ca1628944ea9"/>
    <p:sldId xmlns:r="http://schemas.openxmlformats.org/officeDocument/2006/relationships" id="262" r:id="Ra75bd1ce1f9d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353acae664f96" /><Relationship Type="http://schemas.openxmlformats.org/officeDocument/2006/relationships/slide" Target="/ppt/slides/slide1.xml" Id="R4eff1ddc3a9a4654" /><Relationship Type="http://schemas.openxmlformats.org/officeDocument/2006/relationships/slide" Target="/ppt/slides/slide2.xml" Id="Re80f2f9186964aca" /><Relationship Type="http://schemas.openxmlformats.org/officeDocument/2006/relationships/slide" Target="/ppt/slides/slide3.xml" Id="Rf55b12c0e34c40bd" /><Relationship Type="http://schemas.openxmlformats.org/officeDocument/2006/relationships/slide" Target="/ppt/slides/slide4.xml" Id="R36e926264b7547ff" /><Relationship Type="http://schemas.openxmlformats.org/officeDocument/2006/relationships/slide" Target="/ppt/slides/slide5.xml" Id="R619ac7a623444242" /><Relationship Type="http://schemas.openxmlformats.org/officeDocument/2006/relationships/slide" Target="/ppt/slides/slide6.xml" Id="R6610ca1628944ea9" /><Relationship Type="http://schemas.openxmlformats.org/officeDocument/2006/relationships/slide" Target="/ppt/slides/slide7.xml" Id="Ra75bd1ce1f9d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204bea09541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f0debbedb4332" /><Relationship Type="http://schemas.openxmlformats.org/officeDocument/2006/relationships/theme" Target="/ppt/slideMasters/theme/theme1.xml" Id="R012dee005e6b40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ff0debbedb43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88678d87c48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9e091f0bb41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ff748266146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7e75cfd3e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f83051e4541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82f731fc3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c02cdb33940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KAPPVEIEN 11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1 128 546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1 690 948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1 909 067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TUSVIK HANS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