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1b7f65798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7fc7f833f4d10"/>
  </p:sldMasterIdLst>
  <p:sldIdLst>
    <p:sldId xmlns:r="http://schemas.openxmlformats.org/officeDocument/2006/relationships" id="256" r:id="R9260b7e732ba4333"/>
    <p:sldId xmlns:r="http://schemas.openxmlformats.org/officeDocument/2006/relationships" id="257" r:id="Rd759397eab2f44a1"/>
    <p:sldId xmlns:r="http://schemas.openxmlformats.org/officeDocument/2006/relationships" id="258" r:id="R03613a73da5b4d7b"/>
    <p:sldId xmlns:r="http://schemas.openxmlformats.org/officeDocument/2006/relationships" id="259" r:id="Rb8267fa405fe42e7"/>
    <p:sldId xmlns:r="http://schemas.openxmlformats.org/officeDocument/2006/relationships" id="260" r:id="R0fddfd2d2bb24207"/>
    <p:sldId xmlns:r="http://schemas.openxmlformats.org/officeDocument/2006/relationships" id="261" r:id="Rd2c03b61f05f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7fc7f833f4d10" /><Relationship Type="http://schemas.openxmlformats.org/officeDocument/2006/relationships/slide" Target="/ppt/slides/slide1.xml" Id="R9260b7e732ba4333" /><Relationship Type="http://schemas.openxmlformats.org/officeDocument/2006/relationships/slide" Target="/ppt/slides/slide2.xml" Id="Rd759397eab2f44a1" /><Relationship Type="http://schemas.openxmlformats.org/officeDocument/2006/relationships/slide" Target="/ppt/slides/slide3.xml" Id="R03613a73da5b4d7b" /><Relationship Type="http://schemas.openxmlformats.org/officeDocument/2006/relationships/slide" Target="/ppt/slides/slide4.xml" Id="Rb8267fa405fe42e7" /><Relationship Type="http://schemas.openxmlformats.org/officeDocument/2006/relationships/slide" Target="/ppt/slides/slide5.xml" Id="R0fddfd2d2bb24207" /><Relationship Type="http://schemas.openxmlformats.org/officeDocument/2006/relationships/slide" Target="/ppt/slides/slide6.xml" Id="Rd2c03b61f05f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4d6b0b2b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f7f659e04e95" /><Relationship Type="http://schemas.openxmlformats.org/officeDocument/2006/relationships/theme" Target="/ppt/slideMasters/theme/theme1.xml" Id="R65934e29b472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9f7f659e0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7121eb99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6da40c87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dff3539b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ed22e977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93ea23b0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753d7185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