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0231404eb44a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25c7f311144aa9"/>
  </p:sldMasterIdLst>
  <p:sldIdLst>
    <p:sldId xmlns:r="http://schemas.openxmlformats.org/officeDocument/2006/relationships" id="256" r:id="R7aee2de871e147ac"/>
    <p:sldId xmlns:r="http://schemas.openxmlformats.org/officeDocument/2006/relationships" id="257" r:id="Rb43f84587e794eb8"/>
    <p:sldId xmlns:r="http://schemas.openxmlformats.org/officeDocument/2006/relationships" id="258" r:id="R95584946de71444e"/>
    <p:sldId xmlns:r="http://schemas.openxmlformats.org/officeDocument/2006/relationships" id="259" r:id="Rcf3859ead5054965"/>
    <p:sldId xmlns:r="http://schemas.openxmlformats.org/officeDocument/2006/relationships" id="260" r:id="Redbed6c146724148"/>
    <p:sldId xmlns:r="http://schemas.openxmlformats.org/officeDocument/2006/relationships" id="261" r:id="Rd51de98063d148d4"/>
    <p:sldId xmlns:r="http://schemas.openxmlformats.org/officeDocument/2006/relationships" id="262" r:id="Re76ad4b34ed442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25c7f311144aa9" /><Relationship Type="http://schemas.openxmlformats.org/officeDocument/2006/relationships/slide" Target="/ppt/slides/slide1.xml" Id="R7aee2de871e147ac" /><Relationship Type="http://schemas.openxmlformats.org/officeDocument/2006/relationships/slide" Target="/ppt/slides/slide2.xml" Id="Rb43f84587e794eb8" /><Relationship Type="http://schemas.openxmlformats.org/officeDocument/2006/relationships/slide" Target="/ppt/slides/slide3.xml" Id="R95584946de71444e" /><Relationship Type="http://schemas.openxmlformats.org/officeDocument/2006/relationships/slide" Target="/ppt/slides/slide4.xml" Id="Rcf3859ead5054965" /><Relationship Type="http://schemas.openxmlformats.org/officeDocument/2006/relationships/slide" Target="/ppt/slides/slide5.xml" Id="Redbed6c146724148" /><Relationship Type="http://schemas.openxmlformats.org/officeDocument/2006/relationships/slide" Target="/ppt/slides/slide6.xml" Id="Rd51de98063d148d4" /><Relationship Type="http://schemas.openxmlformats.org/officeDocument/2006/relationships/slide" Target="/ppt/slides/slide7.xml" Id="Re76ad4b34ed442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45e83367941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4e7735c4640ef" /><Relationship Type="http://schemas.openxmlformats.org/officeDocument/2006/relationships/theme" Target="/ppt/slideMasters/theme/theme1.xml" Id="R448c087ce7794c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64e7735c4640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b34c080d84b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a643f997044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680bdd60f46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72950a4a441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72a73e4b641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a63c28f6d48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42a04d4c64a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MOONAGE DAYDREAM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MOONAGE DAYDREAM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391 618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558 634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BERNTZEN SVEIN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Elgtråkket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926 189 697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