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bc6797eb124b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9271d905774a4d"/>
  </p:sldMasterIdLst>
  <p:sldIdLst>
    <p:sldId xmlns:r="http://schemas.openxmlformats.org/officeDocument/2006/relationships" id="256" r:id="Reaa3450a95324a52"/>
    <p:sldId xmlns:r="http://schemas.openxmlformats.org/officeDocument/2006/relationships" id="257" r:id="Rf78b8b10adc34d02"/>
    <p:sldId xmlns:r="http://schemas.openxmlformats.org/officeDocument/2006/relationships" id="258" r:id="R7cf2c3b90965412a"/>
    <p:sldId xmlns:r="http://schemas.openxmlformats.org/officeDocument/2006/relationships" id="259" r:id="Ra714310dca9242fd"/>
    <p:sldId xmlns:r="http://schemas.openxmlformats.org/officeDocument/2006/relationships" id="260" r:id="R5d1a8c271a3e4f11"/>
    <p:sldId xmlns:r="http://schemas.openxmlformats.org/officeDocument/2006/relationships" id="261" r:id="R36d59cb18b354da1"/>
    <p:sldId xmlns:r="http://schemas.openxmlformats.org/officeDocument/2006/relationships" id="262" r:id="Ra023714fea2f4a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271d905774a4d" /><Relationship Type="http://schemas.openxmlformats.org/officeDocument/2006/relationships/slide" Target="/ppt/slides/slide1.xml" Id="Reaa3450a95324a52" /><Relationship Type="http://schemas.openxmlformats.org/officeDocument/2006/relationships/slide" Target="/ppt/slides/slide2.xml" Id="Rf78b8b10adc34d02" /><Relationship Type="http://schemas.openxmlformats.org/officeDocument/2006/relationships/slide" Target="/ppt/slides/slide3.xml" Id="R7cf2c3b90965412a" /><Relationship Type="http://schemas.openxmlformats.org/officeDocument/2006/relationships/slide" Target="/ppt/slides/slide4.xml" Id="Ra714310dca9242fd" /><Relationship Type="http://schemas.openxmlformats.org/officeDocument/2006/relationships/slide" Target="/ppt/slides/slide5.xml" Id="R5d1a8c271a3e4f11" /><Relationship Type="http://schemas.openxmlformats.org/officeDocument/2006/relationships/slide" Target="/ppt/slides/slide6.xml" Id="R36d59cb18b354da1" /><Relationship Type="http://schemas.openxmlformats.org/officeDocument/2006/relationships/slide" Target="/ppt/slides/slide7.xml" Id="Ra023714fea2f4a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7d3cedab247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cffb5a2fb413a" /><Relationship Type="http://schemas.openxmlformats.org/officeDocument/2006/relationships/theme" Target="/ppt/slideMasters/theme/theme1.xml" Id="R861b10f61e9049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1cffb5a2fb41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6e70a0a334b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cac1dd69649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3c6d5191949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a2630147e41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85346027245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dbf79c68042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6443f2c3244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LANGLI-INVEST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LANGLI-INVEST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LANGLI-INVEST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LANGLI-INVEST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LANGLI-INVEST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LANGLI-INVEST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815 271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7 460 536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7 492 728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LANGLI-INVEST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LANGLI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LANGLI-INVEST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Batteriveien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926 182 773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LANGLI-INVEST AS</a:t>
            </a:r>
          </a:p>
        </p:txBody>
      </p:sp>
    </p:spTree>
  </p:cSld>
  <p:clrMapOvr>
    <a:masterClrMapping xmlns:a="http://schemas.openxmlformats.org/drawingml/2006/main"/>
  </p:clrMapOvr>
</p:sld>
</file>