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9475bff30646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82181927bd4537"/>
  </p:sldMasterIdLst>
  <p:sldIdLst>
    <p:sldId xmlns:r="http://schemas.openxmlformats.org/officeDocument/2006/relationships" id="256" r:id="R3194550c29014106"/>
    <p:sldId xmlns:r="http://schemas.openxmlformats.org/officeDocument/2006/relationships" id="257" r:id="Reb737b626d1f4863"/>
    <p:sldId xmlns:r="http://schemas.openxmlformats.org/officeDocument/2006/relationships" id="258" r:id="R714acdb00a374832"/>
    <p:sldId xmlns:r="http://schemas.openxmlformats.org/officeDocument/2006/relationships" id="259" r:id="Ra39fd26714e64cff"/>
    <p:sldId xmlns:r="http://schemas.openxmlformats.org/officeDocument/2006/relationships" id="260" r:id="Rd65bed9114d34040"/>
    <p:sldId xmlns:r="http://schemas.openxmlformats.org/officeDocument/2006/relationships" id="261" r:id="R4e2ae2cae77a478c"/>
    <p:sldId xmlns:r="http://schemas.openxmlformats.org/officeDocument/2006/relationships" id="262" r:id="R0ac5f0fea0fa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2181927bd4537" /><Relationship Type="http://schemas.openxmlformats.org/officeDocument/2006/relationships/slide" Target="/ppt/slides/slide1.xml" Id="R3194550c29014106" /><Relationship Type="http://schemas.openxmlformats.org/officeDocument/2006/relationships/slide" Target="/ppt/slides/slide2.xml" Id="Reb737b626d1f4863" /><Relationship Type="http://schemas.openxmlformats.org/officeDocument/2006/relationships/slide" Target="/ppt/slides/slide3.xml" Id="R714acdb00a374832" /><Relationship Type="http://schemas.openxmlformats.org/officeDocument/2006/relationships/slide" Target="/ppt/slides/slide4.xml" Id="Ra39fd26714e64cff" /><Relationship Type="http://schemas.openxmlformats.org/officeDocument/2006/relationships/slide" Target="/ppt/slides/slide5.xml" Id="Rd65bed9114d34040" /><Relationship Type="http://schemas.openxmlformats.org/officeDocument/2006/relationships/slide" Target="/ppt/slides/slide6.xml" Id="R4e2ae2cae77a478c" /><Relationship Type="http://schemas.openxmlformats.org/officeDocument/2006/relationships/slide" Target="/ppt/slides/slide7.xml" Id="R0ac5f0fea0fa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d2600c68740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1bf13c10a044e0" /><Relationship Type="http://schemas.openxmlformats.org/officeDocument/2006/relationships/theme" Target="/ppt/slideMasters/theme/theme1.xml" Id="Rd00c6cad7f1448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1bf13c10a044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7b69dafa3c42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02e676389548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954b36fdfc4c6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21853d02841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8189fc82b0425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e91abdea744e8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494ead420b4d5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XENOPHON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XENOPHON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XENOPHON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XENOPHON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XENOPHON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XENOPHON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−11 877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8 618 174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8 673 814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XENOPHON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 FREDRIK WEBB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XENOPHON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Charles Fredrik Webb, Sørkedalsveien 202B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charles.f.webb@hotmail.com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926 176 854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XENOPHON HOLDING AS</a:t>
            </a:r>
          </a:p>
        </p:txBody>
      </p:sp>
    </p:spTree>
  </p:cSld>
  <p:clrMapOvr>
    <a:masterClrMapping xmlns:a="http://schemas.openxmlformats.org/drawingml/2006/main"/>
  </p:clrMapOvr>
</p:sld>
</file>