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40c718642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b85957ef84b39"/>
  </p:sldMasterIdLst>
  <p:sldIdLst>
    <p:sldId xmlns:r="http://schemas.openxmlformats.org/officeDocument/2006/relationships" id="256" r:id="Re2f1bd3642ed4246"/>
    <p:sldId xmlns:r="http://schemas.openxmlformats.org/officeDocument/2006/relationships" id="257" r:id="R30e079d2bd5c4639"/>
    <p:sldId xmlns:r="http://schemas.openxmlformats.org/officeDocument/2006/relationships" id="258" r:id="Rb604f1a5bccd407e"/>
    <p:sldId xmlns:r="http://schemas.openxmlformats.org/officeDocument/2006/relationships" id="259" r:id="R0bee91aff85b406d"/>
    <p:sldId xmlns:r="http://schemas.openxmlformats.org/officeDocument/2006/relationships" id="260" r:id="Rc2a53a1194da4309"/>
    <p:sldId xmlns:r="http://schemas.openxmlformats.org/officeDocument/2006/relationships" id="261" r:id="Rcbae8b526c4a4ae3"/>
    <p:sldId xmlns:r="http://schemas.openxmlformats.org/officeDocument/2006/relationships" id="262" r:id="R6136dd74a58c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b85957ef84b39" /><Relationship Type="http://schemas.openxmlformats.org/officeDocument/2006/relationships/slide" Target="/ppt/slides/slide1.xml" Id="Re2f1bd3642ed4246" /><Relationship Type="http://schemas.openxmlformats.org/officeDocument/2006/relationships/slide" Target="/ppt/slides/slide2.xml" Id="R30e079d2bd5c4639" /><Relationship Type="http://schemas.openxmlformats.org/officeDocument/2006/relationships/slide" Target="/ppt/slides/slide3.xml" Id="Rb604f1a5bccd407e" /><Relationship Type="http://schemas.openxmlformats.org/officeDocument/2006/relationships/slide" Target="/ppt/slides/slide4.xml" Id="R0bee91aff85b406d" /><Relationship Type="http://schemas.openxmlformats.org/officeDocument/2006/relationships/slide" Target="/ppt/slides/slide5.xml" Id="Rc2a53a1194da4309" /><Relationship Type="http://schemas.openxmlformats.org/officeDocument/2006/relationships/slide" Target="/ppt/slides/slide6.xml" Id="Rcbae8b526c4a4ae3" /><Relationship Type="http://schemas.openxmlformats.org/officeDocument/2006/relationships/slide" Target="/ppt/slides/slide7.xml" Id="R6136dd74a58c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ec943b76b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29214bf34bc6" /><Relationship Type="http://schemas.openxmlformats.org/officeDocument/2006/relationships/theme" Target="/ppt/slideMasters/theme/theme1.xml" Id="R79bfc145422c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b29214bf3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d6fe9f69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53a23dd2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d5fd93f65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ab957be6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cd0f327e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6d6c2660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762b768e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CALYMENE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43 682 006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ELISE FOSSUM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CALYMENE AS</a:t>
            </a:r>
          </a:p>
        </p:txBody>
      </p:sp>
    </p:spTree>
  </p:cSld>
  <p:clrMapOvr>
    <a:masterClrMapping xmlns:a="http://schemas.openxmlformats.org/drawingml/2006/main"/>
  </p:clrMapOvr>
</p:sld>
</file>