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f6d511e1324a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2c8d0ae134d07"/>
  </p:sldMasterIdLst>
  <p:sldIdLst>
    <p:sldId xmlns:r="http://schemas.openxmlformats.org/officeDocument/2006/relationships" id="256" r:id="Ra4a7b5451f3a48b0"/>
    <p:sldId xmlns:r="http://schemas.openxmlformats.org/officeDocument/2006/relationships" id="257" r:id="R4f4a56ffc9914333"/>
    <p:sldId xmlns:r="http://schemas.openxmlformats.org/officeDocument/2006/relationships" id="258" r:id="R1738d734735148e9"/>
    <p:sldId xmlns:r="http://schemas.openxmlformats.org/officeDocument/2006/relationships" id="259" r:id="Rfa0c8d8abe934793"/>
    <p:sldId xmlns:r="http://schemas.openxmlformats.org/officeDocument/2006/relationships" id="260" r:id="Rdd3c7129b4d849ba"/>
    <p:sldId xmlns:r="http://schemas.openxmlformats.org/officeDocument/2006/relationships" id="261" r:id="R81e11776e3c9474c"/>
    <p:sldId xmlns:r="http://schemas.openxmlformats.org/officeDocument/2006/relationships" id="262" r:id="R9a68ddafa3fd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2c8d0ae134d07" /><Relationship Type="http://schemas.openxmlformats.org/officeDocument/2006/relationships/slide" Target="/ppt/slides/slide1.xml" Id="Ra4a7b5451f3a48b0" /><Relationship Type="http://schemas.openxmlformats.org/officeDocument/2006/relationships/slide" Target="/ppt/slides/slide2.xml" Id="R4f4a56ffc9914333" /><Relationship Type="http://schemas.openxmlformats.org/officeDocument/2006/relationships/slide" Target="/ppt/slides/slide3.xml" Id="R1738d734735148e9" /><Relationship Type="http://schemas.openxmlformats.org/officeDocument/2006/relationships/slide" Target="/ppt/slides/slide4.xml" Id="Rfa0c8d8abe934793" /><Relationship Type="http://schemas.openxmlformats.org/officeDocument/2006/relationships/slide" Target="/ppt/slides/slide5.xml" Id="Rdd3c7129b4d849ba" /><Relationship Type="http://schemas.openxmlformats.org/officeDocument/2006/relationships/slide" Target="/ppt/slides/slide6.xml" Id="R81e11776e3c9474c" /><Relationship Type="http://schemas.openxmlformats.org/officeDocument/2006/relationships/slide" Target="/ppt/slides/slide7.xml" Id="R9a68ddafa3fd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940423880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cb7c5b58f434d" /><Relationship Type="http://schemas.openxmlformats.org/officeDocument/2006/relationships/theme" Target="/ppt/slideMasters/theme/theme1.xml" Id="R5e0577b1291645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fcb7c5b58f43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a09870d8f4b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202877e52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f89d458254c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7ba92c6b5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5a7cdfdc449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4472da8d64b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a11ef17c0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AXLIN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2 816 379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DYBWAD-OLSEN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Line Dybwad-Olsen, Heyerdahls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926 173 987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AXLIN AS</a:t>
            </a:r>
          </a:p>
        </p:txBody>
      </p:sp>
    </p:spTree>
  </p:cSld>
  <p:clrMapOvr>
    <a:masterClrMapping xmlns:a="http://schemas.openxmlformats.org/drawingml/2006/main"/>
  </p:clrMapOvr>
</p:sld>
</file>