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9527e6d71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82891c5cc4621"/>
  </p:sldMasterIdLst>
  <p:sldIdLst>
    <p:sldId xmlns:r="http://schemas.openxmlformats.org/officeDocument/2006/relationships" id="256" r:id="R2dfb2e796db34c7c"/>
    <p:sldId xmlns:r="http://schemas.openxmlformats.org/officeDocument/2006/relationships" id="257" r:id="R1ac61aa2ef8a416f"/>
    <p:sldId xmlns:r="http://schemas.openxmlformats.org/officeDocument/2006/relationships" id="258" r:id="R712371638fc445e5"/>
    <p:sldId xmlns:r="http://schemas.openxmlformats.org/officeDocument/2006/relationships" id="259" r:id="R100306426a00406e"/>
    <p:sldId xmlns:r="http://schemas.openxmlformats.org/officeDocument/2006/relationships" id="260" r:id="R62f52f6c00854b1d"/>
    <p:sldId xmlns:r="http://schemas.openxmlformats.org/officeDocument/2006/relationships" id="261" r:id="Rae333c81fd8d4a36"/>
    <p:sldId xmlns:r="http://schemas.openxmlformats.org/officeDocument/2006/relationships" id="262" r:id="R1b1f47b5251f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82891c5cc4621" /><Relationship Type="http://schemas.openxmlformats.org/officeDocument/2006/relationships/slide" Target="/ppt/slides/slide1.xml" Id="R2dfb2e796db34c7c" /><Relationship Type="http://schemas.openxmlformats.org/officeDocument/2006/relationships/slide" Target="/ppt/slides/slide2.xml" Id="R1ac61aa2ef8a416f" /><Relationship Type="http://schemas.openxmlformats.org/officeDocument/2006/relationships/slide" Target="/ppt/slides/slide3.xml" Id="R712371638fc445e5" /><Relationship Type="http://schemas.openxmlformats.org/officeDocument/2006/relationships/slide" Target="/ppt/slides/slide4.xml" Id="R100306426a00406e" /><Relationship Type="http://schemas.openxmlformats.org/officeDocument/2006/relationships/slide" Target="/ppt/slides/slide5.xml" Id="R62f52f6c00854b1d" /><Relationship Type="http://schemas.openxmlformats.org/officeDocument/2006/relationships/slide" Target="/ppt/slides/slide6.xml" Id="Rae333c81fd8d4a36" /><Relationship Type="http://schemas.openxmlformats.org/officeDocument/2006/relationships/slide" Target="/ppt/slides/slide7.xml" Id="R1b1f47b5251f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5e9dd3b9d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a2b9da5e4efe" /><Relationship Type="http://schemas.openxmlformats.org/officeDocument/2006/relationships/theme" Target="/ppt/slideMasters/theme/theme1.xml" Id="Rff0b1de0832f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fa2b9da5e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9dd23d32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fede0b1d4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d9a3ff6f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638c2961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dde57759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b80f71f3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7729edeb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