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7447b20dbc49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8e9328aa3240f6"/>
  </p:sldMasterIdLst>
  <p:sldIdLst>
    <p:sldId xmlns:r="http://schemas.openxmlformats.org/officeDocument/2006/relationships" id="256" r:id="Rdb084cad41ab467a"/>
    <p:sldId xmlns:r="http://schemas.openxmlformats.org/officeDocument/2006/relationships" id="257" r:id="R1afbf19d9b484594"/>
    <p:sldId xmlns:r="http://schemas.openxmlformats.org/officeDocument/2006/relationships" id="258" r:id="Ra61a65bedfab4da6"/>
    <p:sldId xmlns:r="http://schemas.openxmlformats.org/officeDocument/2006/relationships" id="259" r:id="R50123e5f63d34f19"/>
    <p:sldId xmlns:r="http://schemas.openxmlformats.org/officeDocument/2006/relationships" id="260" r:id="Rb247d328c0234a6e"/>
    <p:sldId xmlns:r="http://schemas.openxmlformats.org/officeDocument/2006/relationships" id="261" r:id="R70614326d02c4a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8e9328aa3240f6" /><Relationship Type="http://schemas.openxmlformats.org/officeDocument/2006/relationships/slide" Target="/ppt/slides/slide1.xml" Id="Rdb084cad41ab467a" /><Relationship Type="http://schemas.openxmlformats.org/officeDocument/2006/relationships/slide" Target="/ppt/slides/slide2.xml" Id="R1afbf19d9b484594" /><Relationship Type="http://schemas.openxmlformats.org/officeDocument/2006/relationships/slide" Target="/ppt/slides/slide3.xml" Id="Ra61a65bedfab4da6" /><Relationship Type="http://schemas.openxmlformats.org/officeDocument/2006/relationships/slide" Target="/ppt/slides/slide4.xml" Id="R50123e5f63d34f19" /><Relationship Type="http://schemas.openxmlformats.org/officeDocument/2006/relationships/slide" Target="/ppt/slides/slide5.xml" Id="Rb247d328c0234a6e" /><Relationship Type="http://schemas.openxmlformats.org/officeDocument/2006/relationships/slide" Target="/ppt/slides/slide6.xml" Id="R70614326d02c4a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5dd432bc1c41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8a42b864a4ace" /><Relationship Type="http://schemas.openxmlformats.org/officeDocument/2006/relationships/theme" Target="/ppt/slideMasters/theme/theme1.xml" Id="R0590d5ecf6e342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d8a42b864a4a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7c2ff17f74d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8cf64384245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e42ed37124c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222e536fe4a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2d8b02ab642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049ca13b842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BEWIL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Rishagen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4321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926 173 146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BEWIL AS</a:t>
            </a:r>
          </a:p>
        </p:txBody>
      </p:sp>
    </p:spTree>
  </p:cSld>
  <p:clrMapOvr>
    <a:masterClrMapping xmlns:a="http://schemas.openxmlformats.org/drawingml/2006/main"/>
  </p:clrMapOvr>
</p:sld>
</file>