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9b61036cc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39ba21afb4d06"/>
  </p:sldMasterIdLst>
  <p:sldIdLst>
    <p:sldId xmlns:r="http://schemas.openxmlformats.org/officeDocument/2006/relationships" id="256" r:id="R985051f5355744cc"/>
    <p:sldId xmlns:r="http://schemas.openxmlformats.org/officeDocument/2006/relationships" id="257" r:id="R066e641efe2f4f13"/>
    <p:sldId xmlns:r="http://schemas.openxmlformats.org/officeDocument/2006/relationships" id="258" r:id="Rd338f1d80e6947a1"/>
    <p:sldId xmlns:r="http://schemas.openxmlformats.org/officeDocument/2006/relationships" id="259" r:id="R39c9298f7721429e"/>
    <p:sldId xmlns:r="http://schemas.openxmlformats.org/officeDocument/2006/relationships" id="260" r:id="R51ae5a8b559f4249"/>
    <p:sldId xmlns:r="http://schemas.openxmlformats.org/officeDocument/2006/relationships" id="261" r:id="Rc31cabb0b2114069"/>
    <p:sldId xmlns:r="http://schemas.openxmlformats.org/officeDocument/2006/relationships" id="262" r:id="R2cc3b18e0d41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39ba21afb4d06" /><Relationship Type="http://schemas.openxmlformats.org/officeDocument/2006/relationships/slide" Target="/ppt/slides/slide1.xml" Id="R985051f5355744cc" /><Relationship Type="http://schemas.openxmlformats.org/officeDocument/2006/relationships/slide" Target="/ppt/slides/slide2.xml" Id="R066e641efe2f4f13" /><Relationship Type="http://schemas.openxmlformats.org/officeDocument/2006/relationships/slide" Target="/ppt/slides/slide3.xml" Id="Rd338f1d80e6947a1" /><Relationship Type="http://schemas.openxmlformats.org/officeDocument/2006/relationships/slide" Target="/ppt/slides/slide4.xml" Id="R39c9298f7721429e" /><Relationship Type="http://schemas.openxmlformats.org/officeDocument/2006/relationships/slide" Target="/ppt/slides/slide5.xml" Id="R51ae5a8b559f4249" /><Relationship Type="http://schemas.openxmlformats.org/officeDocument/2006/relationships/slide" Target="/ppt/slides/slide6.xml" Id="Rc31cabb0b2114069" /><Relationship Type="http://schemas.openxmlformats.org/officeDocument/2006/relationships/slide" Target="/ppt/slides/slide7.xml" Id="R2cc3b18e0d41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6877eb0d9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2f9967f3441ba" /><Relationship Type="http://schemas.openxmlformats.org/officeDocument/2006/relationships/theme" Target="/ppt/slideMasters/theme/theme1.xml" Id="R4c531dfacd9b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2f9967f34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8e1fb4c02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043b104484b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5b78aa94e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694d9e4c445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7a0803523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66c7dacbe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ef82ac38e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2 199 490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7 533 531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7 559 609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LIADAL ERLEND FURSETH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Furseth Liadal, Eliholen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6155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LIADAL INVEST AS</a:t>
            </a:r>
          </a:p>
        </p:txBody>
      </p:sp>
    </p:spTree>
  </p:cSld>
  <p:clrMapOvr>
    <a:masterClrMapping xmlns:a="http://schemas.openxmlformats.org/drawingml/2006/main"/>
  </p:clrMapOvr>
</p:sld>
</file>