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d502d2fb1547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9eb3c53d9348a0"/>
  </p:sldMasterIdLst>
  <p:sldIdLst>
    <p:sldId xmlns:r="http://schemas.openxmlformats.org/officeDocument/2006/relationships" id="256" r:id="R1aeddd6cdbae40d6"/>
    <p:sldId xmlns:r="http://schemas.openxmlformats.org/officeDocument/2006/relationships" id="257" r:id="R7ebdde2ef8424e45"/>
    <p:sldId xmlns:r="http://schemas.openxmlformats.org/officeDocument/2006/relationships" id="258" r:id="Ra73dbd421e5b458b"/>
    <p:sldId xmlns:r="http://schemas.openxmlformats.org/officeDocument/2006/relationships" id="259" r:id="Ra7abb3f437084a2d"/>
    <p:sldId xmlns:r="http://schemas.openxmlformats.org/officeDocument/2006/relationships" id="260" r:id="R4de7db1fd5e64977"/>
    <p:sldId xmlns:r="http://schemas.openxmlformats.org/officeDocument/2006/relationships" id="261" r:id="Rcdfd3df6e4be47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9eb3c53d9348a0" /><Relationship Type="http://schemas.openxmlformats.org/officeDocument/2006/relationships/slide" Target="/ppt/slides/slide1.xml" Id="R1aeddd6cdbae40d6" /><Relationship Type="http://schemas.openxmlformats.org/officeDocument/2006/relationships/slide" Target="/ppt/slides/slide2.xml" Id="R7ebdde2ef8424e45" /><Relationship Type="http://schemas.openxmlformats.org/officeDocument/2006/relationships/slide" Target="/ppt/slides/slide3.xml" Id="Ra73dbd421e5b458b" /><Relationship Type="http://schemas.openxmlformats.org/officeDocument/2006/relationships/slide" Target="/ppt/slides/slide4.xml" Id="Ra7abb3f437084a2d" /><Relationship Type="http://schemas.openxmlformats.org/officeDocument/2006/relationships/slide" Target="/ppt/slides/slide5.xml" Id="R4de7db1fd5e64977" /><Relationship Type="http://schemas.openxmlformats.org/officeDocument/2006/relationships/slide" Target="/ppt/slides/slide6.xml" Id="Rcdfd3df6e4be47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5cad855d5346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36e07706840ee" /><Relationship Type="http://schemas.openxmlformats.org/officeDocument/2006/relationships/theme" Target="/ppt/slideMasters/theme/theme1.xml" Id="Rcba7c034e5614c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036e07706840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dc35fa68d48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9e6f8dd2b4b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eea2c3ba242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016efe4cc49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abb667a7c41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721048c854b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LIADAL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Erlend Furseth Liadal, Eliholen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6155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926 172 646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LIADAL INVEST AS</a:t>
            </a:r>
          </a:p>
        </p:txBody>
      </p:sp>
    </p:spTree>
  </p:cSld>
  <p:clrMapOvr>
    <a:masterClrMapping xmlns:a="http://schemas.openxmlformats.org/drawingml/2006/main"/>
  </p:clrMapOvr>
</p:sld>
</file>