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1c9172dc8a43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34e40a30f74b70"/>
  </p:sldMasterIdLst>
  <p:sldIdLst>
    <p:sldId xmlns:r="http://schemas.openxmlformats.org/officeDocument/2006/relationships" id="256" r:id="R6e3ad0c20a7647c1"/>
    <p:sldId xmlns:r="http://schemas.openxmlformats.org/officeDocument/2006/relationships" id="257" r:id="R24c53e8b8ce344ae"/>
    <p:sldId xmlns:r="http://schemas.openxmlformats.org/officeDocument/2006/relationships" id="258" r:id="R32091e82b16b42b3"/>
    <p:sldId xmlns:r="http://schemas.openxmlformats.org/officeDocument/2006/relationships" id="259" r:id="R78fadad64dff4c17"/>
    <p:sldId xmlns:r="http://schemas.openxmlformats.org/officeDocument/2006/relationships" id="260" r:id="R14fceda45e3345b5"/>
    <p:sldId xmlns:r="http://schemas.openxmlformats.org/officeDocument/2006/relationships" id="261" r:id="R79d1678583b44518"/>
    <p:sldId xmlns:r="http://schemas.openxmlformats.org/officeDocument/2006/relationships" id="262" r:id="R09df8394be8341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34e40a30f74b70" /><Relationship Type="http://schemas.openxmlformats.org/officeDocument/2006/relationships/slide" Target="/ppt/slides/slide1.xml" Id="R6e3ad0c20a7647c1" /><Relationship Type="http://schemas.openxmlformats.org/officeDocument/2006/relationships/slide" Target="/ppt/slides/slide2.xml" Id="R24c53e8b8ce344ae" /><Relationship Type="http://schemas.openxmlformats.org/officeDocument/2006/relationships/slide" Target="/ppt/slides/slide3.xml" Id="R32091e82b16b42b3" /><Relationship Type="http://schemas.openxmlformats.org/officeDocument/2006/relationships/slide" Target="/ppt/slides/slide4.xml" Id="R78fadad64dff4c17" /><Relationship Type="http://schemas.openxmlformats.org/officeDocument/2006/relationships/slide" Target="/ppt/slides/slide5.xml" Id="R14fceda45e3345b5" /><Relationship Type="http://schemas.openxmlformats.org/officeDocument/2006/relationships/slide" Target="/ppt/slides/slide6.xml" Id="R79d1678583b44518" /><Relationship Type="http://schemas.openxmlformats.org/officeDocument/2006/relationships/slide" Target="/ppt/slides/slide7.xml" Id="R09df8394be8341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be889e44b943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b85e81d694c22" /><Relationship Type="http://schemas.openxmlformats.org/officeDocument/2006/relationships/theme" Target="/ppt/slideMasters/theme/theme1.xml" Id="Reb8f34a2482d4a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5b85e81d694c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ed2bff23547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b8b79db7044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0d924ce4f45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94d49a7fa47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804eaa75e43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37c23e1b44e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878604ebc40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VINDKAST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VINDKAST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306 999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8 856 596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8 856 596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JULIUS FOSSUM VEDELER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AB Fossum, Harbitzalléen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926 172 190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VINDKAST AS</a:t>
            </a:r>
          </a:p>
        </p:txBody>
      </p:sp>
    </p:spTree>
  </p:cSld>
  <p:clrMapOvr>
    <a:masterClrMapping xmlns:a="http://schemas.openxmlformats.org/drawingml/2006/main"/>
  </p:clrMapOvr>
</p:sld>
</file>