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18f42c432c43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4e252edc1240af"/>
  </p:sldMasterIdLst>
  <p:sldIdLst>
    <p:sldId xmlns:r="http://schemas.openxmlformats.org/officeDocument/2006/relationships" id="256" r:id="R0d8f6eb56c764635"/>
    <p:sldId xmlns:r="http://schemas.openxmlformats.org/officeDocument/2006/relationships" id="257" r:id="R5ecd7a46e25449d6"/>
    <p:sldId xmlns:r="http://schemas.openxmlformats.org/officeDocument/2006/relationships" id="258" r:id="R379f3c4076114549"/>
    <p:sldId xmlns:r="http://schemas.openxmlformats.org/officeDocument/2006/relationships" id="259" r:id="Redd131d8768042af"/>
    <p:sldId xmlns:r="http://schemas.openxmlformats.org/officeDocument/2006/relationships" id="260" r:id="R230f1c42b69147e1"/>
    <p:sldId xmlns:r="http://schemas.openxmlformats.org/officeDocument/2006/relationships" id="261" r:id="R0581e9ff987c45dd"/>
    <p:sldId xmlns:r="http://schemas.openxmlformats.org/officeDocument/2006/relationships" id="262" r:id="Rbdfb73ba283246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4e252edc1240af" /><Relationship Type="http://schemas.openxmlformats.org/officeDocument/2006/relationships/slide" Target="/ppt/slides/slide1.xml" Id="R0d8f6eb56c764635" /><Relationship Type="http://schemas.openxmlformats.org/officeDocument/2006/relationships/slide" Target="/ppt/slides/slide2.xml" Id="R5ecd7a46e25449d6" /><Relationship Type="http://schemas.openxmlformats.org/officeDocument/2006/relationships/slide" Target="/ppt/slides/slide3.xml" Id="R379f3c4076114549" /><Relationship Type="http://schemas.openxmlformats.org/officeDocument/2006/relationships/slide" Target="/ppt/slides/slide4.xml" Id="Redd131d8768042af" /><Relationship Type="http://schemas.openxmlformats.org/officeDocument/2006/relationships/slide" Target="/ppt/slides/slide5.xml" Id="R230f1c42b69147e1" /><Relationship Type="http://schemas.openxmlformats.org/officeDocument/2006/relationships/slide" Target="/ppt/slides/slide6.xml" Id="R0581e9ff987c45dd" /><Relationship Type="http://schemas.openxmlformats.org/officeDocument/2006/relationships/slide" Target="/ppt/slides/slide7.xml" Id="Rbdfb73ba283246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58ec91aba441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9d06baa724720" /><Relationship Type="http://schemas.openxmlformats.org/officeDocument/2006/relationships/theme" Target="/ppt/slideMasters/theme/theme1.xml" Id="R56ed49fcce3c47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79d06baa7247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ed0db559544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9a4f69d424f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11a033f8847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f5b1c93bd4f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c51e88c4f4d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af87220984a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a0ae96f6e40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VEDFOS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VEDFOS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VEDFOS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VEDFOS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VEDFOS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VEDFOS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8 939 532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8 939 532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VEDFOS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DARIUS FOSSUM VEDELER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VEDFOS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&amp;#8453; AB Fossum, Harbitzalléen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926 170 864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VEDFOS AS</a:t>
            </a:r>
          </a:p>
        </p:txBody>
      </p:sp>
    </p:spTree>
  </p:cSld>
  <p:clrMapOvr>
    <a:masterClrMapping xmlns:a="http://schemas.openxmlformats.org/drawingml/2006/main"/>
  </p:clrMapOvr>
</p:sld>
</file>