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db3b79723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9e1401748483f"/>
  </p:sldMasterIdLst>
  <p:sldIdLst>
    <p:sldId xmlns:r="http://schemas.openxmlformats.org/officeDocument/2006/relationships" id="256" r:id="R24fcb0e5a9b54565"/>
    <p:sldId xmlns:r="http://schemas.openxmlformats.org/officeDocument/2006/relationships" id="257" r:id="R7094314894774dc3"/>
    <p:sldId xmlns:r="http://schemas.openxmlformats.org/officeDocument/2006/relationships" id="258" r:id="R039da2d6d94e4058"/>
    <p:sldId xmlns:r="http://schemas.openxmlformats.org/officeDocument/2006/relationships" id="259" r:id="Rc24a55c9a82144ed"/>
    <p:sldId xmlns:r="http://schemas.openxmlformats.org/officeDocument/2006/relationships" id="260" r:id="Rb44a46228c4c4960"/>
    <p:sldId xmlns:r="http://schemas.openxmlformats.org/officeDocument/2006/relationships" id="261" r:id="R87cf361e8230488c"/>
    <p:sldId xmlns:r="http://schemas.openxmlformats.org/officeDocument/2006/relationships" id="262" r:id="R975856fa6e3e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9e1401748483f" /><Relationship Type="http://schemas.openxmlformats.org/officeDocument/2006/relationships/slide" Target="/ppt/slides/slide1.xml" Id="R24fcb0e5a9b54565" /><Relationship Type="http://schemas.openxmlformats.org/officeDocument/2006/relationships/slide" Target="/ppt/slides/slide2.xml" Id="R7094314894774dc3" /><Relationship Type="http://schemas.openxmlformats.org/officeDocument/2006/relationships/slide" Target="/ppt/slides/slide3.xml" Id="R039da2d6d94e4058" /><Relationship Type="http://schemas.openxmlformats.org/officeDocument/2006/relationships/slide" Target="/ppt/slides/slide4.xml" Id="Rc24a55c9a82144ed" /><Relationship Type="http://schemas.openxmlformats.org/officeDocument/2006/relationships/slide" Target="/ppt/slides/slide5.xml" Id="Rb44a46228c4c4960" /><Relationship Type="http://schemas.openxmlformats.org/officeDocument/2006/relationships/slide" Target="/ppt/slides/slide6.xml" Id="R87cf361e8230488c" /><Relationship Type="http://schemas.openxmlformats.org/officeDocument/2006/relationships/slide" Target="/ppt/slides/slide7.xml" Id="R975856fa6e3e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b440be330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fed08818e454a" /><Relationship Type="http://schemas.openxmlformats.org/officeDocument/2006/relationships/theme" Target="/ppt/slideMasters/theme/theme1.xml" Id="R4de9e51d15f8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fed08818e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d90a2bc7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163b947b6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89447189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ee70f0b2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637f90a1f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abf5b9901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e99974b3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7 742 175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 CECILIE FOSSUM VEDELER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