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59b3a0363346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e50803afc84b2e"/>
  </p:sldMasterIdLst>
  <p:sldIdLst>
    <p:sldId xmlns:r="http://schemas.openxmlformats.org/officeDocument/2006/relationships" id="256" r:id="R386457aa57f54491"/>
    <p:sldId xmlns:r="http://schemas.openxmlformats.org/officeDocument/2006/relationships" id="257" r:id="R5149dcc242d14001"/>
    <p:sldId xmlns:r="http://schemas.openxmlformats.org/officeDocument/2006/relationships" id="258" r:id="R621501da94574386"/>
    <p:sldId xmlns:r="http://schemas.openxmlformats.org/officeDocument/2006/relationships" id="259" r:id="R38dfa6fa01154c62"/>
    <p:sldId xmlns:r="http://schemas.openxmlformats.org/officeDocument/2006/relationships" id="260" r:id="Radfd0c4b1dbc45a2"/>
    <p:sldId xmlns:r="http://schemas.openxmlformats.org/officeDocument/2006/relationships" id="261" r:id="Ra08c1e437eb8432a"/>
    <p:sldId xmlns:r="http://schemas.openxmlformats.org/officeDocument/2006/relationships" id="262" r:id="Rac3463c018cc41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e50803afc84b2e" /><Relationship Type="http://schemas.openxmlformats.org/officeDocument/2006/relationships/slide" Target="/ppt/slides/slide1.xml" Id="R386457aa57f54491" /><Relationship Type="http://schemas.openxmlformats.org/officeDocument/2006/relationships/slide" Target="/ppt/slides/slide2.xml" Id="R5149dcc242d14001" /><Relationship Type="http://schemas.openxmlformats.org/officeDocument/2006/relationships/slide" Target="/ppt/slides/slide3.xml" Id="R621501da94574386" /><Relationship Type="http://schemas.openxmlformats.org/officeDocument/2006/relationships/slide" Target="/ppt/slides/slide4.xml" Id="R38dfa6fa01154c62" /><Relationship Type="http://schemas.openxmlformats.org/officeDocument/2006/relationships/slide" Target="/ppt/slides/slide5.xml" Id="Radfd0c4b1dbc45a2" /><Relationship Type="http://schemas.openxmlformats.org/officeDocument/2006/relationships/slide" Target="/ppt/slides/slide6.xml" Id="Ra08c1e437eb8432a" /><Relationship Type="http://schemas.openxmlformats.org/officeDocument/2006/relationships/slide" Target="/ppt/slides/slide7.xml" Id="Rac3463c018cc41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885a8be70547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814acbbe547ff" /><Relationship Type="http://schemas.openxmlformats.org/officeDocument/2006/relationships/theme" Target="/ppt/slideMasters/theme/theme1.xml" Id="R9e4ea20a027341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b814acbbe547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60d2b4c9549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1ee098f2a44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d81518abc43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e11753c2c4f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f8d96f35d4a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f26868f6344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87d0245f744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BABISCO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BABISCO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BABISCO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BABISCO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BABISCO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BABISCO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1 174 628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1 102 757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1 129 711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32 923 488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32 970 901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BABISCO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BIRGITTE FOSSUM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BABISCO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&amp;#8453; AB Fossum, Harbitzalléen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926 170 724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BABISCO AS</a:t>
            </a:r>
          </a:p>
        </p:txBody>
      </p:sp>
    </p:spTree>
  </p:cSld>
  <p:clrMapOvr>
    <a:masterClrMapping xmlns:a="http://schemas.openxmlformats.org/drawingml/2006/main"/>
  </p:clrMapOvr>
</p:sld>
</file>